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9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257592\Desktop\Olivier_codeSource\Flexion_FU.da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Flexion_FU.dat!$H$1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Flexion_FU.dat!$G$2:$G$23</c:f>
              <c:numCache>
                <c:formatCode>General</c:formatCode>
                <c:ptCount val="22"/>
                <c:pt idx="0">
                  <c:v>0</c:v>
                </c:pt>
                <c:pt idx="1">
                  <c:v>3.5999999999999997E-2</c:v>
                </c:pt>
                <c:pt idx="2">
                  <c:v>3.7199999999999997E-2</c:v>
                </c:pt>
                <c:pt idx="3">
                  <c:v>3.8399999999999997E-2</c:v>
                </c:pt>
                <c:pt idx="4">
                  <c:v>3.9600000000000003E-2</c:v>
                </c:pt>
                <c:pt idx="5">
                  <c:v>4.0800000000000003E-2</c:v>
                </c:pt>
                <c:pt idx="6">
                  <c:v>4.2000000000000003E-2</c:v>
                </c:pt>
                <c:pt idx="7">
                  <c:v>4.3200000000000002E-2</c:v>
                </c:pt>
                <c:pt idx="8">
                  <c:v>4.4400000000000002E-2</c:v>
                </c:pt>
                <c:pt idx="9">
                  <c:v>4.5600000000000002E-2</c:v>
                </c:pt>
                <c:pt idx="10">
                  <c:v>4.6800000000000001E-2</c:v>
                </c:pt>
                <c:pt idx="11">
                  <c:v>4.8000000000000001E-2</c:v>
                </c:pt>
                <c:pt idx="12">
                  <c:v>4.9200000000000001E-2</c:v>
                </c:pt>
                <c:pt idx="13">
                  <c:v>5.04E-2</c:v>
                </c:pt>
                <c:pt idx="14">
                  <c:v>5.16E-2</c:v>
                </c:pt>
                <c:pt idx="15">
                  <c:v>5.28E-2</c:v>
                </c:pt>
                <c:pt idx="16">
                  <c:v>5.3999999999999999E-2</c:v>
                </c:pt>
                <c:pt idx="17">
                  <c:v>5.5199999999999999E-2</c:v>
                </c:pt>
                <c:pt idx="18">
                  <c:v>5.6399999999999999E-2</c:v>
                </c:pt>
                <c:pt idx="19">
                  <c:v>5.7599999999999998E-2</c:v>
                </c:pt>
                <c:pt idx="20">
                  <c:v>5.8799999999999998E-2</c:v>
                </c:pt>
                <c:pt idx="21">
                  <c:v>0.06</c:v>
                </c:pt>
              </c:numCache>
            </c:numRef>
          </c:xVal>
          <c:yVal>
            <c:numRef>
              <c:f>Flexion_FU.dat!$H$2:$H$23</c:f>
              <c:numCache>
                <c:formatCode>General</c:formatCode>
                <c:ptCount val="22"/>
                <c:pt idx="0">
                  <c:v>0</c:v>
                </c:pt>
                <c:pt idx="1">
                  <c:v>29.707000000000001</c:v>
                </c:pt>
                <c:pt idx="2">
                  <c:v>30.613</c:v>
                </c:pt>
                <c:pt idx="3">
                  <c:v>31.498999999999999</c:v>
                </c:pt>
                <c:pt idx="4">
                  <c:v>32.363</c:v>
                </c:pt>
                <c:pt idx="5">
                  <c:v>33.189</c:v>
                </c:pt>
                <c:pt idx="6">
                  <c:v>33.936</c:v>
                </c:pt>
                <c:pt idx="7">
                  <c:v>10.291</c:v>
                </c:pt>
                <c:pt idx="8">
                  <c:v>9.4288000000000007</c:v>
                </c:pt>
                <c:pt idx="9">
                  <c:v>8.7662999999999993</c:v>
                </c:pt>
                <c:pt idx="10">
                  <c:v>8.1738</c:v>
                </c:pt>
                <c:pt idx="11">
                  <c:v>7.6289999999999996</c:v>
                </c:pt>
                <c:pt idx="12">
                  <c:v>7.1332000000000004</c:v>
                </c:pt>
                <c:pt idx="13">
                  <c:v>6.6852999999999998</c:v>
                </c:pt>
                <c:pt idx="14">
                  <c:v>6.2751000000000001</c:v>
                </c:pt>
                <c:pt idx="15">
                  <c:v>5.9001000000000001</c:v>
                </c:pt>
                <c:pt idx="16">
                  <c:v>5.5618999999999996</c:v>
                </c:pt>
                <c:pt idx="17">
                  <c:v>5.2571000000000003</c:v>
                </c:pt>
                <c:pt idx="18">
                  <c:v>4.9950999999999999</c:v>
                </c:pt>
                <c:pt idx="19">
                  <c:v>4.8023999999999996</c:v>
                </c:pt>
                <c:pt idx="20">
                  <c:v>4.5956999999999999</c:v>
                </c:pt>
                <c:pt idx="21">
                  <c:v>4.3314000000000004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E0-45C6-8665-5631A7C88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926528"/>
        <c:axId val="452925216"/>
      </c:scatterChart>
      <c:valAx>
        <c:axId val="45292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 b="1" dirty="0" err="1" smtClean="0"/>
                  <a:t>Displacement</a:t>
                </a:r>
                <a:r>
                  <a:rPr lang="fr-FR" sz="1200" b="1" dirty="0" smtClean="0"/>
                  <a:t> (mm)</a:t>
                </a:r>
                <a:endParaRPr lang="fr-FR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2925216"/>
        <c:crosses val="autoZero"/>
        <c:crossBetween val="midCat"/>
        <c:majorUnit val="2.0000000000000004E-2"/>
      </c:valAx>
      <c:valAx>
        <c:axId val="452925216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 b="1" dirty="0" smtClean="0"/>
                  <a:t>F (N)</a:t>
                </a:r>
                <a:endParaRPr lang="fr-FR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2926528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0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6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4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3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45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54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B1BB-2AE1-4827-B0A8-E0708EC5B063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6270-A32E-4B81-85D3-8807BCA50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6"/>
          <a:stretch/>
        </p:blipFill>
        <p:spPr>
          <a:xfrm>
            <a:off x="142449" y="888872"/>
            <a:ext cx="6096851" cy="425227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39571" y="1687726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l=0,06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b="7982"/>
          <a:stretch/>
        </p:blipFill>
        <p:spPr>
          <a:xfrm>
            <a:off x="3258121" y="1158621"/>
            <a:ext cx="2809875" cy="1893189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H="1">
            <a:off x="3830957" y="1635802"/>
            <a:ext cx="828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650338" y="1641291"/>
            <a:ext cx="0" cy="111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803194" y="1116563"/>
            <a:ext cx="2448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224791" y="1122052"/>
            <a:ext cx="0" cy="360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96245" y="398657"/>
            <a:ext cx="12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Comsol</a:t>
            </a:r>
            <a:endParaRPr lang="fr-FR" dirty="0"/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606977"/>
              </p:ext>
            </p:extLst>
          </p:nvPr>
        </p:nvGraphicFramePr>
        <p:xfrm>
          <a:off x="6788727" y="544223"/>
          <a:ext cx="515389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8747664" y="509494"/>
            <a:ext cx="12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Cast3M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859025" y="1632307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l=0,06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 flipV="1">
            <a:off x="9686552" y="1423042"/>
            <a:ext cx="51808" cy="324039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379254" y="1097513"/>
            <a:ext cx="2232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74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ABAZA Amira 257592</dc:creator>
  <cp:lastModifiedBy>ABAZA Amira 257592</cp:lastModifiedBy>
  <cp:revision>8</cp:revision>
  <dcterms:created xsi:type="dcterms:W3CDTF">2020-10-07T11:36:19Z</dcterms:created>
  <dcterms:modified xsi:type="dcterms:W3CDTF">2020-10-07T12:16:56Z</dcterms:modified>
</cp:coreProperties>
</file>