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oject_Magist_Story/EniacCaseStud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E2B178D-9E3C-45C4-9375-29E3C041E45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Project_Magist_Story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5D558D4-167D-4DDA-814E-74900E48B1F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8/3/2023 2:39:01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iac Case Study5" id="2" name="slide2">
            <a:extLst>
              <a:ext uri="{FF2B5EF4-FFF2-40B4-BE49-F238E27FC236}">
                <a16:creationId xmlns:a16="http://schemas.microsoft.com/office/drawing/2014/main" id="{362311B8-CE62-46D3-83BB-F77E9FD33A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iac Case Study1" id="3" name="slide3">
            <a:extLst>
              <a:ext uri="{FF2B5EF4-FFF2-40B4-BE49-F238E27FC236}">
                <a16:creationId xmlns:a16="http://schemas.microsoft.com/office/drawing/2014/main" id="{15A03509-CC49-497D-97E2-9B2671C222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iac Case Study2" id="4" name="slide4">
            <a:extLst>
              <a:ext uri="{FF2B5EF4-FFF2-40B4-BE49-F238E27FC236}">
                <a16:creationId xmlns:a16="http://schemas.microsoft.com/office/drawing/2014/main" id="{C877415D-4176-4611-A666-84A80BAA55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iac Case Study3" id="5" name="slide5">
            <a:extLst>
              <a:ext uri="{FF2B5EF4-FFF2-40B4-BE49-F238E27FC236}">
                <a16:creationId xmlns:a16="http://schemas.microsoft.com/office/drawing/2014/main" id="{4243A2FC-90AE-4BD2-B608-D74FF252BC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iac Case Study4" id="6" name="slide6">
            <a:extLst>
              <a:ext uri="{FF2B5EF4-FFF2-40B4-BE49-F238E27FC236}">
                <a16:creationId xmlns:a16="http://schemas.microsoft.com/office/drawing/2014/main" id="{C8DCD2F8-ADA5-4AA4-AFBA-0B2C40718A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iac Case Study6" id="7" name="slide7">
            <a:extLst>
              <a:ext uri="{FF2B5EF4-FFF2-40B4-BE49-F238E27FC236}">
                <a16:creationId xmlns:a16="http://schemas.microsoft.com/office/drawing/2014/main" id="{B5C1FD7D-877E-4D5A-A87A-4AF76C764F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2023-08-03T14:39:03Z</dcterms:created>
  <dcterms:modified xsi:type="dcterms:W3CDTF">2023-08-03T14:39:03Z</dcterms:modified>
</cp:coreProperties>
</file>