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57" r:id="rId4"/>
    <p:sldId id="263" r:id="rId5"/>
    <p:sldId id="261" r:id="rId6"/>
    <p:sldId id="262" r:id="rId7"/>
    <p:sldId id="260" r:id="rId8"/>
    <p:sldId id="265" r:id="rId9"/>
    <p:sldId id="264" r:id="rId10"/>
    <p:sldId id="27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E8AD26-5DA0-4E3E-BCF1-75E68BC146D4}" v="11" dt="2022-11-07T11:37:36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74" d="100"/>
          <a:sy n="74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Simon Marques" userId="bacbbaced9b1b624" providerId="LiveId" clId="{8BE8AD26-5DA0-4E3E-BCF1-75E68BC146D4}"/>
    <pc:docChg chg="undo redo custSel addSld delSld modSld sldOrd">
      <pc:chgData name="David Simon Marques" userId="bacbbaced9b1b624" providerId="LiveId" clId="{8BE8AD26-5DA0-4E3E-BCF1-75E68BC146D4}" dt="2022-11-07T16:54:46.356" v="2638" actId="12788"/>
      <pc:docMkLst>
        <pc:docMk/>
      </pc:docMkLst>
      <pc:sldChg chg="modSp new mod">
        <pc:chgData name="David Simon Marques" userId="bacbbaced9b1b624" providerId="LiveId" clId="{8BE8AD26-5DA0-4E3E-BCF1-75E68BC146D4}" dt="2022-11-07T11:35:41.567" v="47"/>
        <pc:sldMkLst>
          <pc:docMk/>
          <pc:sldMk cId="133094162" sldId="256"/>
        </pc:sldMkLst>
        <pc:spChg chg="mod">
          <ac:chgData name="David Simon Marques" userId="bacbbaced9b1b624" providerId="LiveId" clId="{8BE8AD26-5DA0-4E3E-BCF1-75E68BC146D4}" dt="2022-11-07T11:34:42.879" v="18" actId="122"/>
          <ac:spMkLst>
            <pc:docMk/>
            <pc:sldMk cId="133094162" sldId="256"/>
            <ac:spMk id="2" creationId="{9A03B28D-7691-E8C7-DF24-8A7AD8F93031}"/>
          </ac:spMkLst>
        </pc:spChg>
        <pc:spChg chg="mod">
          <ac:chgData name="David Simon Marques" userId="bacbbaced9b1b624" providerId="LiveId" clId="{8BE8AD26-5DA0-4E3E-BCF1-75E68BC146D4}" dt="2022-11-07T11:35:41.567" v="47"/>
          <ac:spMkLst>
            <pc:docMk/>
            <pc:sldMk cId="133094162" sldId="256"/>
            <ac:spMk id="3" creationId="{A66EA7C3-E0F1-662B-C84E-EF7C4EDD04A9}"/>
          </ac:spMkLst>
        </pc:spChg>
      </pc:sldChg>
      <pc:sldChg chg="addSp delSp modSp new mod">
        <pc:chgData name="David Simon Marques" userId="bacbbaced9b1b624" providerId="LiveId" clId="{8BE8AD26-5DA0-4E3E-BCF1-75E68BC146D4}" dt="2022-11-07T11:53:57.855" v="573" actId="207"/>
        <pc:sldMkLst>
          <pc:docMk/>
          <pc:sldMk cId="3317085356" sldId="257"/>
        </pc:sldMkLst>
        <pc:spChg chg="mod">
          <ac:chgData name="David Simon Marques" userId="bacbbaced9b1b624" providerId="LiveId" clId="{8BE8AD26-5DA0-4E3E-BCF1-75E68BC146D4}" dt="2022-11-07T11:49:10.597" v="321" actId="20577"/>
          <ac:spMkLst>
            <pc:docMk/>
            <pc:sldMk cId="3317085356" sldId="257"/>
            <ac:spMk id="2" creationId="{F265C5E4-B035-D48F-9BCA-079E178C4E5A}"/>
          </ac:spMkLst>
        </pc:spChg>
        <pc:spChg chg="del">
          <ac:chgData name="David Simon Marques" userId="bacbbaced9b1b624" providerId="LiveId" clId="{8BE8AD26-5DA0-4E3E-BCF1-75E68BC146D4}" dt="2022-11-07T11:37:11.410" v="65" actId="478"/>
          <ac:spMkLst>
            <pc:docMk/>
            <pc:sldMk cId="3317085356" sldId="257"/>
            <ac:spMk id="3" creationId="{6F5974DE-2A72-E4E0-AC87-77F4092114ED}"/>
          </ac:spMkLst>
        </pc:spChg>
        <pc:spChg chg="add mod">
          <ac:chgData name="David Simon Marques" userId="bacbbaced9b1b624" providerId="LiveId" clId="{8BE8AD26-5DA0-4E3E-BCF1-75E68BC146D4}" dt="2022-11-07T11:53:57.855" v="573" actId="207"/>
          <ac:spMkLst>
            <pc:docMk/>
            <pc:sldMk cId="3317085356" sldId="257"/>
            <ac:spMk id="4" creationId="{2BD8FFA1-CD35-1E05-53B6-DF4CD71EB152}"/>
          </ac:spMkLst>
        </pc:spChg>
        <pc:spChg chg="add mod">
          <ac:chgData name="David Simon Marques" userId="bacbbaced9b1b624" providerId="LiveId" clId="{8BE8AD26-5DA0-4E3E-BCF1-75E68BC146D4}" dt="2022-11-07T11:39:47.214" v="113" actId="1076"/>
          <ac:spMkLst>
            <pc:docMk/>
            <pc:sldMk cId="3317085356" sldId="257"/>
            <ac:spMk id="5" creationId="{3E98ACB8-41AE-81F2-6727-0054E4F16E15}"/>
          </ac:spMkLst>
        </pc:spChg>
        <pc:spChg chg="add mod">
          <ac:chgData name="David Simon Marques" userId="bacbbaced9b1b624" providerId="LiveId" clId="{8BE8AD26-5DA0-4E3E-BCF1-75E68BC146D4}" dt="2022-11-07T11:50:26.390" v="336" actId="14100"/>
          <ac:spMkLst>
            <pc:docMk/>
            <pc:sldMk cId="3317085356" sldId="257"/>
            <ac:spMk id="6" creationId="{BA3AE2E1-39EF-7191-F2FE-478B7A72D476}"/>
          </ac:spMkLst>
        </pc:spChg>
        <pc:spChg chg="add mod">
          <ac:chgData name="David Simon Marques" userId="bacbbaced9b1b624" providerId="LiveId" clId="{8BE8AD26-5DA0-4E3E-BCF1-75E68BC146D4}" dt="2022-11-07T11:50:41.731" v="344" actId="208"/>
          <ac:spMkLst>
            <pc:docMk/>
            <pc:sldMk cId="3317085356" sldId="257"/>
            <ac:spMk id="7" creationId="{994281BB-0563-A657-F93D-E4A4D9B144F8}"/>
          </ac:spMkLst>
        </pc:spChg>
        <pc:spChg chg="add mod">
          <ac:chgData name="David Simon Marques" userId="bacbbaced9b1b624" providerId="LiveId" clId="{8BE8AD26-5DA0-4E3E-BCF1-75E68BC146D4}" dt="2022-11-07T11:50:49.252" v="347" actId="208"/>
          <ac:spMkLst>
            <pc:docMk/>
            <pc:sldMk cId="3317085356" sldId="257"/>
            <ac:spMk id="8" creationId="{886441A2-DCA8-64EB-2AF9-0D69D63AB877}"/>
          </ac:spMkLst>
        </pc:spChg>
        <pc:picChg chg="add mod">
          <ac:chgData name="David Simon Marques" userId="bacbbaced9b1b624" providerId="LiveId" clId="{8BE8AD26-5DA0-4E3E-BCF1-75E68BC146D4}" dt="2022-11-07T11:38:08.351" v="74" actId="1076"/>
          <ac:picMkLst>
            <pc:docMk/>
            <pc:sldMk cId="3317085356" sldId="257"/>
            <ac:picMk id="1026" creationId="{5AA3A4A9-6739-3E5D-A9D8-E9AAF0209BA9}"/>
          </ac:picMkLst>
        </pc:picChg>
      </pc:sldChg>
      <pc:sldChg chg="new del">
        <pc:chgData name="David Simon Marques" userId="bacbbaced9b1b624" providerId="LiveId" clId="{8BE8AD26-5DA0-4E3E-BCF1-75E68BC146D4}" dt="2022-11-07T12:56:52.852" v="1793" actId="2696"/>
        <pc:sldMkLst>
          <pc:docMk/>
          <pc:sldMk cId="2320338933" sldId="258"/>
        </pc:sldMkLst>
      </pc:sldChg>
      <pc:sldChg chg="modSp add mod ord">
        <pc:chgData name="David Simon Marques" userId="bacbbaced9b1b624" providerId="LiveId" clId="{8BE8AD26-5DA0-4E3E-BCF1-75E68BC146D4}" dt="2022-11-07T11:49:04.056" v="316" actId="21"/>
        <pc:sldMkLst>
          <pc:docMk/>
          <pc:sldMk cId="1572072172" sldId="259"/>
        </pc:sldMkLst>
        <pc:spChg chg="mod">
          <ac:chgData name="David Simon Marques" userId="bacbbaced9b1b624" providerId="LiveId" clId="{8BE8AD26-5DA0-4E3E-BCF1-75E68BC146D4}" dt="2022-11-07T11:49:04.056" v="316" actId="21"/>
          <ac:spMkLst>
            <pc:docMk/>
            <pc:sldMk cId="1572072172" sldId="259"/>
            <ac:spMk id="2" creationId="{F265C5E4-B035-D48F-9BCA-079E178C4E5A}"/>
          </ac:spMkLst>
        </pc:spChg>
        <pc:spChg chg="mod">
          <ac:chgData name="David Simon Marques" userId="bacbbaced9b1b624" providerId="LiveId" clId="{8BE8AD26-5DA0-4E3E-BCF1-75E68BC146D4}" dt="2022-11-07T11:48:48.197" v="313" actId="20577"/>
          <ac:spMkLst>
            <pc:docMk/>
            <pc:sldMk cId="1572072172" sldId="259"/>
            <ac:spMk id="4" creationId="{2BD8FFA1-CD35-1E05-53B6-DF4CD71EB152}"/>
          </ac:spMkLst>
        </pc:spChg>
      </pc:sldChg>
      <pc:sldChg chg="addSp delSp modSp add mod ord">
        <pc:chgData name="David Simon Marques" userId="bacbbaced9b1b624" providerId="LiveId" clId="{8BE8AD26-5DA0-4E3E-BCF1-75E68BC146D4}" dt="2022-11-07T12:22:32.476" v="1195" actId="14100"/>
        <pc:sldMkLst>
          <pc:docMk/>
          <pc:sldMk cId="2330890793" sldId="260"/>
        </pc:sldMkLst>
        <pc:spChg chg="mod">
          <ac:chgData name="David Simon Marques" userId="bacbbaced9b1b624" providerId="LiveId" clId="{8BE8AD26-5DA0-4E3E-BCF1-75E68BC146D4}" dt="2022-11-07T12:17:29.189" v="1032" actId="404"/>
          <ac:spMkLst>
            <pc:docMk/>
            <pc:sldMk cId="2330890793" sldId="260"/>
            <ac:spMk id="2" creationId="{F265C5E4-B035-D48F-9BCA-079E178C4E5A}"/>
          </ac:spMkLst>
        </pc:spChg>
        <pc:spChg chg="add mod">
          <ac:chgData name="David Simon Marques" userId="bacbbaced9b1b624" providerId="LiveId" clId="{8BE8AD26-5DA0-4E3E-BCF1-75E68BC146D4}" dt="2022-11-07T11:59:45.934" v="624" actId="14100"/>
          <ac:spMkLst>
            <pc:docMk/>
            <pc:sldMk cId="2330890793" sldId="260"/>
            <ac:spMk id="3" creationId="{1058A110-7ACF-0F6E-1704-4618551B2940}"/>
          </ac:spMkLst>
        </pc:spChg>
        <pc:spChg chg="del mod">
          <ac:chgData name="David Simon Marques" userId="bacbbaced9b1b624" providerId="LiveId" clId="{8BE8AD26-5DA0-4E3E-BCF1-75E68BC146D4}" dt="2022-11-07T12:00:24.826" v="639" actId="478"/>
          <ac:spMkLst>
            <pc:docMk/>
            <pc:sldMk cId="2330890793" sldId="260"/>
            <ac:spMk id="4" creationId="{2BD8FFA1-CD35-1E05-53B6-DF4CD71EB152}"/>
          </ac:spMkLst>
        </pc:spChg>
        <pc:spChg chg="mod">
          <ac:chgData name="David Simon Marques" userId="bacbbaced9b1b624" providerId="LiveId" clId="{8BE8AD26-5DA0-4E3E-BCF1-75E68BC146D4}" dt="2022-11-07T11:59:29.625" v="618" actId="208"/>
          <ac:spMkLst>
            <pc:docMk/>
            <pc:sldMk cId="2330890793" sldId="260"/>
            <ac:spMk id="6" creationId="{BA3AE2E1-39EF-7191-F2FE-478B7A72D476}"/>
          </ac:spMkLst>
        </pc:spChg>
        <pc:spChg chg="del">
          <ac:chgData name="David Simon Marques" userId="bacbbaced9b1b624" providerId="LiveId" clId="{8BE8AD26-5DA0-4E3E-BCF1-75E68BC146D4}" dt="2022-11-07T11:58:03.546" v="602" actId="478"/>
          <ac:spMkLst>
            <pc:docMk/>
            <pc:sldMk cId="2330890793" sldId="260"/>
            <ac:spMk id="7" creationId="{994281BB-0563-A657-F93D-E4A4D9B144F8}"/>
          </ac:spMkLst>
        </pc:spChg>
        <pc:spChg chg="del">
          <ac:chgData name="David Simon Marques" userId="bacbbaced9b1b624" providerId="LiveId" clId="{8BE8AD26-5DA0-4E3E-BCF1-75E68BC146D4}" dt="2022-11-07T11:58:00.658" v="601" actId="478"/>
          <ac:spMkLst>
            <pc:docMk/>
            <pc:sldMk cId="2330890793" sldId="260"/>
            <ac:spMk id="8" creationId="{886441A2-DCA8-64EB-2AF9-0D69D63AB877}"/>
          </ac:spMkLst>
        </pc:spChg>
        <pc:spChg chg="add del mod">
          <ac:chgData name="David Simon Marques" userId="bacbbaced9b1b624" providerId="LiveId" clId="{8BE8AD26-5DA0-4E3E-BCF1-75E68BC146D4}" dt="2022-11-07T12:00:38.690" v="640" actId="3680"/>
          <ac:spMkLst>
            <pc:docMk/>
            <pc:sldMk cId="2330890793" sldId="260"/>
            <ac:spMk id="14" creationId="{9F5218AE-69E2-71C8-0BED-B3569A502277}"/>
          </ac:spMkLst>
        </pc:spChg>
        <pc:spChg chg="add del mod">
          <ac:chgData name="David Simon Marques" userId="bacbbaced9b1b624" providerId="LiveId" clId="{8BE8AD26-5DA0-4E3E-BCF1-75E68BC146D4}" dt="2022-11-07T12:17:47.019" v="1035" actId="478"/>
          <ac:spMkLst>
            <pc:docMk/>
            <pc:sldMk cId="2330890793" sldId="260"/>
            <ac:spMk id="17" creationId="{AC94406C-1102-AABD-AFAC-A117BACCB31C}"/>
          </ac:spMkLst>
        </pc:spChg>
        <pc:spChg chg="add del">
          <ac:chgData name="David Simon Marques" userId="bacbbaced9b1b624" providerId="LiveId" clId="{8BE8AD26-5DA0-4E3E-BCF1-75E68BC146D4}" dt="2022-11-07T12:18:11.570" v="1037" actId="478"/>
          <ac:spMkLst>
            <pc:docMk/>
            <pc:sldMk cId="2330890793" sldId="260"/>
            <ac:spMk id="18" creationId="{E154C477-83BC-4E24-4168-F983D34DC4E2}"/>
          </ac:spMkLst>
        </pc:spChg>
        <pc:spChg chg="add del mod">
          <ac:chgData name="David Simon Marques" userId="bacbbaced9b1b624" providerId="LiveId" clId="{8BE8AD26-5DA0-4E3E-BCF1-75E68BC146D4}" dt="2022-11-07T12:19:08.029" v="1057" actId="478"/>
          <ac:spMkLst>
            <pc:docMk/>
            <pc:sldMk cId="2330890793" sldId="260"/>
            <ac:spMk id="19" creationId="{68D0AB6C-3112-FB3A-BC4C-6167F405128B}"/>
          </ac:spMkLst>
        </pc:spChg>
        <pc:spChg chg="add mod">
          <ac:chgData name="David Simon Marques" userId="bacbbaced9b1b624" providerId="LiveId" clId="{8BE8AD26-5DA0-4E3E-BCF1-75E68BC146D4}" dt="2022-11-07T12:18:45.668" v="1048" actId="208"/>
          <ac:spMkLst>
            <pc:docMk/>
            <pc:sldMk cId="2330890793" sldId="260"/>
            <ac:spMk id="20" creationId="{93FC9616-D52C-476B-E957-D1C7AC2B3CC3}"/>
          </ac:spMkLst>
        </pc:spChg>
        <pc:spChg chg="add mod">
          <ac:chgData name="David Simon Marques" userId="bacbbaced9b1b624" providerId="LiveId" clId="{8BE8AD26-5DA0-4E3E-BCF1-75E68BC146D4}" dt="2022-11-07T12:19:26.538" v="1058" actId="208"/>
          <ac:spMkLst>
            <pc:docMk/>
            <pc:sldMk cId="2330890793" sldId="260"/>
            <ac:spMk id="21" creationId="{FD9ADFD7-E1AE-7433-5AF4-ABF08E3DFE32}"/>
          </ac:spMkLst>
        </pc:spChg>
        <pc:spChg chg="add mod">
          <ac:chgData name="David Simon Marques" userId="bacbbaced9b1b624" providerId="LiveId" clId="{8BE8AD26-5DA0-4E3E-BCF1-75E68BC146D4}" dt="2022-11-07T12:19:32.811" v="1059" actId="208"/>
          <ac:spMkLst>
            <pc:docMk/>
            <pc:sldMk cId="2330890793" sldId="260"/>
            <ac:spMk id="22" creationId="{CCAE1B86-CEB2-4C75-A0FA-47F284EFB0A9}"/>
          </ac:spMkLst>
        </pc:spChg>
        <pc:spChg chg="add mod">
          <ac:chgData name="David Simon Marques" userId="bacbbaced9b1b624" providerId="LiveId" clId="{8BE8AD26-5DA0-4E3E-BCF1-75E68BC146D4}" dt="2022-11-07T12:19:37.095" v="1060" actId="208"/>
          <ac:spMkLst>
            <pc:docMk/>
            <pc:sldMk cId="2330890793" sldId="260"/>
            <ac:spMk id="23" creationId="{1B8D661B-84D4-FB16-82E7-A05BD479B582}"/>
          </ac:spMkLst>
        </pc:spChg>
        <pc:spChg chg="add del mod">
          <ac:chgData name="David Simon Marques" userId="bacbbaced9b1b624" providerId="LiveId" clId="{8BE8AD26-5DA0-4E3E-BCF1-75E68BC146D4}" dt="2022-11-07T12:20:22.148" v="1072" actId="21"/>
          <ac:spMkLst>
            <pc:docMk/>
            <pc:sldMk cId="2330890793" sldId="260"/>
            <ac:spMk id="26" creationId="{0273D1DE-4B2E-AFE5-1746-4ED11F9D3372}"/>
          </ac:spMkLst>
        </pc:spChg>
        <pc:spChg chg="add mod">
          <ac:chgData name="David Simon Marques" userId="bacbbaced9b1b624" providerId="LiveId" clId="{8BE8AD26-5DA0-4E3E-BCF1-75E68BC146D4}" dt="2022-11-07T12:22:32.476" v="1195" actId="14100"/>
          <ac:spMkLst>
            <pc:docMk/>
            <pc:sldMk cId="2330890793" sldId="260"/>
            <ac:spMk id="27" creationId="{3351BA26-93CC-23FC-FAEE-8CE50DDDC688}"/>
          </ac:spMkLst>
        </pc:spChg>
        <pc:spChg chg="add mod">
          <ac:chgData name="David Simon Marques" userId="bacbbaced9b1b624" providerId="LiveId" clId="{8BE8AD26-5DA0-4E3E-BCF1-75E68BC146D4}" dt="2022-11-07T12:22:32.476" v="1195" actId="14100"/>
          <ac:spMkLst>
            <pc:docMk/>
            <pc:sldMk cId="2330890793" sldId="260"/>
            <ac:spMk id="28" creationId="{7FC1E270-9F55-362D-F6AC-4D643E4736B0}"/>
          </ac:spMkLst>
        </pc:spChg>
        <pc:spChg chg="add mod">
          <ac:chgData name="David Simon Marques" userId="bacbbaced9b1b624" providerId="LiveId" clId="{8BE8AD26-5DA0-4E3E-BCF1-75E68BC146D4}" dt="2022-11-07T12:22:32.476" v="1195" actId="14100"/>
          <ac:spMkLst>
            <pc:docMk/>
            <pc:sldMk cId="2330890793" sldId="260"/>
            <ac:spMk id="29" creationId="{6F05A6A2-ACFE-2D5F-1B85-2FF385AD9368}"/>
          </ac:spMkLst>
        </pc:spChg>
        <pc:spChg chg="add mod">
          <ac:chgData name="David Simon Marques" userId="bacbbaced9b1b624" providerId="LiveId" clId="{8BE8AD26-5DA0-4E3E-BCF1-75E68BC146D4}" dt="2022-11-07T12:22:32.476" v="1195" actId="14100"/>
          <ac:spMkLst>
            <pc:docMk/>
            <pc:sldMk cId="2330890793" sldId="260"/>
            <ac:spMk id="30" creationId="{9E756924-CE69-4BCE-11CE-43FE7AF8E61B}"/>
          </ac:spMkLst>
        </pc:spChg>
        <pc:graphicFrameChg chg="add del mod ord modGraphic">
          <ac:chgData name="David Simon Marques" userId="bacbbaced9b1b624" providerId="LiveId" clId="{8BE8AD26-5DA0-4E3E-BCF1-75E68BC146D4}" dt="2022-11-07T12:17:39.018" v="1034" actId="478"/>
          <ac:graphicFrameMkLst>
            <pc:docMk/>
            <pc:sldMk cId="2330890793" sldId="260"/>
            <ac:graphicFrameMk id="15" creationId="{D7B9EE3A-F3F7-ED05-510B-A481496334BF}"/>
          </ac:graphicFrameMkLst>
        </pc:graphicFrameChg>
        <pc:picChg chg="add mod ord modCrop">
          <ac:chgData name="David Simon Marques" userId="bacbbaced9b1b624" providerId="LiveId" clId="{8BE8AD26-5DA0-4E3E-BCF1-75E68BC146D4}" dt="2022-11-07T12:22:32.476" v="1195" actId="14100"/>
          <ac:picMkLst>
            <pc:docMk/>
            <pc:sldMk cId="2330890793" sldId="260"/>
            <ac:picMk id="25" creationId="{97944419-9D0A-D67D-4ACE-377D40B1AF63}"/>
          </ac:picMkLst>
        </pc:picChg>
        <pc:picChg chg="mod">
          <ac:chgData name="David Simon Marques" userId="bacbbaced9b1b624" providerId="LiveId" clId="{8BE8AD26-5DA0-4E3E-BCF1-75E68BC146D4}" dt="2022-11-07T11:58:12.062" v="604" actId="1076"/>
          <ac:picMkLst>
            <pc:docMk/>
            <pc:sldMk cId="2330890793" sldId="260"/>
            <ac:picMk id="1026" creationId="{5AA3A4A9-6739-3E5D-A9D8-E9AAF0209BA9}"/>
          </ac:picMkLst>
        </pc:picChg>
        <pc:picChg chg="add del mod">
          <ac:chgData name="David Simon Marques" userId="bacbbaced9b1b624" providerId="LiveId" clId="{8BE8AD26-5DA0-4E3E-BCF1-75E68BC146D4}" dt="2022-11-07T11:56:31.603" v="591" actId="478"/>
          <ac:picMkLst>
            <pc:docMk/>
            <pc:sldMk cId="2330890793" sldId="260"/>
            <ac:picMk id="2050" creationId="{EB6F68AA-006F-6858-50F4-2B3A3A4CDE1E}"/>
          </ac:picMkLst>
        </pc:picChg>
        <pc:picChg chg="add mod">
          <ac:chgData name="David Simon Marques" userId="bacbbaced9b1b624" providerId="LiveId" clId="{8BE8AD26-5DA0-4E3E-BCF1-75E68BC146D4}" dt="2022-11-07T12:20:19.058" v="1071" actId="1076"/>
          <ac:picMkLst>
            <pc:docMk/>
            <pc:sldMk cId="2330890793" sldId="260"/>
            <ac:picMk id="2052" creationId="{54786819-D8BB-0775-EA3C-DC3B146AB294}"/>
          </ac:picMkLst>
        </pc:picChg>
        <pc:cxnChg chg="add del">
          <ac:chgData name="David Simon Marques" userId="bacbbaced9b1b624" providerId="LiveId" clId="{8BE8AD26-5DA0-4E3E-BCF1-75E68BC146D4}" dt="2022-11-07T11:59:53.962" v="626" actId="11529"/>
          <ac:cxnSpMkLst>
            <pc:docMk/>
            <pc:sldMk cId="2330890793" sldId="260"/>
            <ac:cxnSpMk id="10" creationId="{2A51A80F-FC65-8218-959C-B3BE406A9108}"/>
          </ac:cxnSpMkLst>
        </pc:cxnChg>
        <pc:cxnChg chg="add mod">
          <ac:chgData name="David Simon Marques" userId="bacbbaced9b1b624" providerId="LiveId" clId="{8BE8AD26-5DA0-4E3E-BCF1-75E68BC146D4}" dt="2022-11-07T12:00:12.255" v="638" actId="692"/>
          <ac:cxnSpMkLst>
            <pc:docMk/>
            <pc:sldMk cId="2330890793" sldId="260"/>
            <ac:cxnSpMk id="12" creationId="{065785EA-8FA5-6A83-2424-0AD841FF5601}"/>
          </ac:cxnSpMkLst>
        </pc:cxnChg>
      </pc:sldChg>
      <pc:sldChg chg="addSp delSp modSp add mod">
        <pc:chgData name="David Simon Marques" userId="bacbbaced9b1b624" providerId="LiveId" clId="{8BE8AD26-5DA0-4E3E-BCF1-75E68BC146D4}" dt="2022-11-07T12:30:16.317" v="1414" actId="122"/>
        <pc:sldMkLst>
          <pc:docMk/>
          <pc:sldMk cId="1633519575" sldId="261"/>
        </pc:sldMkLst>
        <pc:spChg chg="mod">
          <ac:chgData name="David Simon Marques" userId="bacbbaced9b1b624" providerId="LiveId" clId="{8BE8AD26-5DA0-4E3E-BCF1-75E68BC146D4}" dt="2022-11-07T12:10:24.954" v="925" actId="20577"/>
          <ac:spMkLst>
            <pc:docMk/>
            <pc:sldMk cId="1633519575" sldId="261"/>
            <ac:spMk id="2" creationId="{F265C5E4-B035-D48F-9BCA-079E178C4E5A}"/>
          </ac:spMkLst>
        </pc:spChg>
        <pc:spChg chg="del">
          <ac:chgData name="David Simon Marques" userId="bacbbaced9b1b624" providerId="LiveId" clId="{8BE8AD26-5DA0-4E3E-BCF1-75E68BC146D4}" dt="2022-11-07T12:10:36.841" v="931" actId="478"/>
          <ac:spMkLst>
            <pc:docMk/>
            <pc:sldMk cId="1633519575" sldId="261"/>
            <ac:spMk id="3" creationId="{1058A110-7ACF-0F6E-1704-4618551B2940}"/>
          </ac:spMkLst>
        </pc:spChg>
        <pc:spChg chg="mod">
          <ac:chgData name="David Simon Marques" userId="bacbbaced9b1b624" providerId="LiveId" clId="{8BE8AD26-5DA0-4E3E-BCF1-75E68BC146D4}" dt="2022-11-07T12:28:00.440" v="1382" actId="1076"/>
          <ac:spMkLst>
            <pc:docMk/>
            <pc:sldMk cId="1633519575" sldId="261"/>
            <ac:spMk id="5" creationId="{3E98ACB8-41AE-81F2-6727-0054E4F16E15}"/>
          </ac:spMkLst>
        </pc:spChg>
        <pc:spChg chg="del">
          <ac:chgData name="David Simon Marques" userId="bacbbaced9b1b624" providerId="LiveId" clId="{8BE8AD26-5DA0-4E3E-BCF1-75E68BC146D4}" dt="2022-11-07T12:10:34.327" v="928" actId="478"/>
          <ac:spMkLst>
            <pc:docMk/>
            <pc:sldMk cId="1633519575" sldId="261"/>
            <ac:spMk id="6" creationId="{BA3AE2E1-39EF-7191-F2FE-478B7A72D476}"/>
          </ac:spMkLst>
        </pc:spChg>
        <pc:spChg chg="add del mod">
          <ac:chgData name="David Simon Marques" userId="bacbbaced9b1b624" providerId="LiveId" clId="{8BE8AD26-5DA0-4E3E-BCF1-75E68BC146D4}" dt="2022-11-07T12:10:32.160" v="926" actId="478"/>
          <ac:spMkLst>
            <pc:docMk/>
            <pc:sldMk cId="1633519575" sldId="261"/>
            <ac:spMk id="7" creationId="{E14173A7-1400-B35E-B116-95DB9DDD9840}"/>
          </ac:spMkLst>
        </pc:spChg>
        <pc:spChg chg="add mod">
          <ac:chgData name="David Simon Marques" userId="bacbbaced9b1b624" providerId="LiveId" clId="{8BE8AD26-5DA0-4E3E-BCF1-75E68BC146D4}" dt="2022-11-07T12:30:16.317" v="1414" actId="122"/>
          <ac:spMkLst>
            <pc:docMk/>
            <pc:sldMk cId="1633519575" sldId="261"/>
            <ac:spMk id="8" creationId="{2C473EF2-711C-2158-5A5B-450A80DD9A92}"/>
          </ac:spMkLst>
        </pc:spChg>
        <pc:graphicFrameChg chg="del modGraphic">
          <ac:chgData name="David Simon Marques" userId="bacbbaced9b1b624" providerId="LiveId" clId="{8BE8AD26-5DA0-4E3E-BCF1-75E68BC146D4}" dt="2022-11-07T12:06:24.782" v="873" actId="478"/>
          <ac:graphicFrameMkLst>
            <pc:docMk/>
            <pc:sldMk cId="1633519575" sldId="261"/>
            <ac:graphicFrameMk id="15" creationId="{D7B9EE3A-F3F7-ED05-510B-A481496334BF}"/>
          </ac:graphicFrameMkLst>
        </pc:graphicFrameChg>
        <pc:picChg chg="del">
          <ac:chgData name="David Simon Marques" userId="bacbbaced9b1b624" providerId="LiveId" clId="{8BE8AD26-5DA0-4E3E-BCF1-75E68BC146D4}" dt="2022-11-07T12:10:35.935" v="930" actId="478"/>
          <ac:picMkLst>
            <pc:docMk/>
            <pc:sldMk cId="1633519575" sldId="261"/>
            <ac:picMk id="1026" creationId="{5AA3A4A9-6739-3E5D-A9D8-E9AAF0209BA9}"/>
          </ac:picMkLst>
        </pc:picChg>
        <pc:picChg chg="del">
          <ac:chgData name="David Simon Marques" userId="bacbbaced9b1b624" providerId="LiveId" clId="{8BE8AD26-5DA0-4E3E-BCF1-75E68BC146D4}" dt="2022-11-07T12:10:33.104" v="927" actId="478"/>
          <ac:picMkLst>
            <pc:docMk/>
            <pc:sldMk cId="1633519575" sldId="261"/>
            <ac:picMk id="2052" creationId="{54786819-D8BB-0775-EA3C-DC3B146AB294}"/>
          </ac:picMkLst>
        </pc:picChg>
        <pc:picChg chg="add mod">
          <ac:chgData name="David Simon Marques" userId="bacbbaced9b1b624" providerId="LiveId" clId="{8BE8AD26-5DA0-4E3E-BCF1-75E68BC146D4}" dt="2022-11-07T12:28:00.440" v="1382" actId="1076"/>
          <ac:picMkLst>
            <pc:docMk/>
            <pc:sldMk cId="1633519575" sldId="261"/>
            <ac:picMk id="4098" creationId="{5F69D3A6-F216-D4D1-2BEA-FA48377F0C97}"/>
          </ac:picMkLst>
        </pc:picChg>
        <pc:cxnChg chg="del mod">
          <ac:chgData name="David Simon Marques" userId="bacbbaced9b1b624" providerId="LiveId" clId="{8BE8AD26-5DA0-4E3E-BCF1-75E68BC146D4}" dt="2022-11-07T12:10:35.387" v="929" actId="478"/>
          <ac:cxnSpMkLst>
            <pc:docMk/>
            <pc:sldMk cId="1633519575" sldId="261"/>
            <ac:cxnSpMk id="12" creationId="{065785EA-8FA5-6A83-2424-0AD841FF5601}"/>
          </ac:cxnSpMkLst>
        </pc:cxnChg>
      </pc:sldChg>
      <pc:sldChg chg="addSp delSp modSp add mod">
        <pc:chgData name="David Simon Marques" userId="bacbbaced9b1b624" providerId="LiveId" clId="{8BE8AD26-5DA0-4E3E-BCF1-75E68BC146D4}" dt="2022-11-07T12:32:39.525" v="1503" actId="1035"/>
        <pc:sldMkLst>
          <pc:docMk/>
          <pc:sldMk cId="2016783442" sldId="262"/>
        </pc:sldMkLst>
        <pc:spChg chg="mod">
          <ac:chgData name="David Simon Marques" userId="bacbbaced9b1b624" providerId="LiveId" clId="{8BE8AD26-5DA0-4E3E-BCF1-75E68BC146D4}" dt="2022-11-07T12:14:42.525" v="979" actId="20577"/>
          <ac:spMkLst>
            <pc:docMk/>
            <pc:sldMk cId="2016783442" sldId="262"/>
            <ac:spMk id="2" creationId="{F265C5E4-B035-D48F-9BCA-079E178C4E5A}"/>
          </ac:spMkLst>
        </pc:spChg>
        <pc:spChg chg="add mod">
          <ac:chgData name="David Simon Marques" userId="bacbbaced9b1b624" providerId="LiveId" clId="{8BE8AD26-5DA0-4E3E-BCF1-75E68BC146D4}" dt="2022-11-07T12:24:22.431" v="1207" actId="1076"/>
          <ac:spMkLst>
            <pc:docMk/>
            <pc:sldMk cId="2016783442" sldId="262"/>
            <ac:spMk id="3" creationId="{9B11E6C6-013D-5A8B-90E1-A0FD92E6CDD2}"/>
          </ac:spMkLst>
        </pc:spChg>
        <pc:spChg chg="mod">
          <ac:chgData name="David Simon Marques" userId="bacbbaced9b1b624" providerId="LiveId" clId="{8BE8AD26-5DA0-4E3E-BCF1-75E68BC146D4}" dt="2022-11-07T12:32:39.525" v="1503" actId="1035"/>
          <ac:spMkLst>
            <pc:docMk/>
            <pc:sldMk cId="2016783442" sldId="262"/>
            <ac:spMk id="5" creationId="{3E98ACB8-41AE-81F2-6727-0054E4F16E15}"/>
          </ac:spMkLst>
        </pc:spChg>
        <pc:graphicFrameChg chg="add mod modGraphic">
          <ac:chgData name="David Simon Marques" userId="bacbbaced9b1b624" providerId="LiveId" clId="{8BE8AD26-5DA0-4E3E-BCF1-75E68BC146D4}" dt="2022-11-07T12:32:28.841" v="1501" actId="20577"/>
          <ac:graphicFrameMkLst>
            <pc:docMk/>
            <pc:sldMk cId="2016783442" sldId="262"/>
            <ac:graphicFrameMk id="4" creationId="{19E431A9-2197-4B2E-8072-48B88815BC72}"/>
          </ac:graphicFrameMkLst>
        </pc:graphicFrameChg>
        <pc:picChg chg="mod">
          <ac:chgData name="David Simon Marques" userId="bacbbaced9b1b624" providerId="LiveId" clId="{8BE8AD26-5DA0-4E3E-BCF1-75E68BC146D4}" dt="2022-11-07T12:24:22.431" v="1207" actId="1076"/>
          <ac:picMkLst>
            <pc:docMk/>
            <pc:sldMk cId="2016783442" sldId="262"/>
            <ac:picMk id="4098" creationId="{5F69D3A6-F216-D4D1-2BEA-FA48377F0C97}"/>
          </ac:picMkLst>
        </pc:picChg>
        <pc:picChg chg="add del mod">
          <ac:chgData name="David Simon Marques" userId="bacbbaced9b1b624" providerId="LiveId" clId="{8BE8AD26-5DA0-4E3E-BCF1-75E68BC146D4}" dt="2022-11-07T12:16:26.584" v="992" actId="478"/>
          <ac:picMkLst>
            <pc:docMk/>
            <pc:sldMk cId="2016783442" sldId="262"/>
            <ac:picMk id="5122" creationId="{E84D801B-F798-E9C9-6B6A-784240ACE2A3}"/>
          </ac:picMkLst>
        </pc:picChg>
      </pc:sldChg>
      <pc:sldChg chg="modSp add mod">
        <pc:chgData name="David Simon Marques" userId="bacbbaced9b1b624" providerId="LiveId" clId="{8BE8AD26-5DA0-4E3E-BCF1-75E68BC146D4}" dt="2022-11-07T12:37:47.948" v="1586" actId="242"/>
        <pc:sldMkLst>
          <pc:docMk/>
          <pc:sldMk cId="605478154" sldId="263"/>
        </pc:sldMkLst>
        <pc:graphicFrameChg chg="modGraphic">
          <ac:chgData name="David Simon Marques" userId="bacbbaced9b1b624" providerId="LiveId" clId="{8BE8AD26-5DA0-4E3E-BCF1-75E68BC146D4}" dt="2022-11-07T12:37:47.948" v="1586" actId="242"/>
          <ac:graphicFrameMkLst>
            <pc:docMk/>
            <pc:sldMk cId="605478154" sldId="263"/>
            <ac:graphicFrameMk id="15" creationId="{D7B9EE3A-F3F7-ED05-510B-A481496334BF}"/>
          </ac:graphicFrameMkLst>
        </pc:graphicFrameChg>
      </pc:sldChg>
      <pc:sldChg chg="addSp delSp modSp add mod">
        <pc:chgData name="David Simon Marques" userId="bacbbaced9b1b624" providerId="LiveId" clId="{8BE8AD26-5DA0-4E3E-BCF1-75E68BC146D4}" dt="2022-11-07T14:57:51.242" v="2577" actId="1076"/>
        <pc:sldMkLst>
          <pc:docMk/>
          <pc:sldMk cId="2267324643" sldId="264"/>
        </pc:sldMkLst>
        <pc:spChg chg="mod">
          <ac:chgData name="David Simon Marques" userId="bacbbaced9b1b624" providerId="LiveId" clId="{8BE8AD26-5DA0-4E3E-BCF1-75E68BC146D4}" dt="2022-11-07T12:33:01.098" v="1520" actId="20577"/>
          <ac:spMkLst>
            <pc:docMk/>
            <pc:sldMk cId="2267324643" sldId="264"/>
            <ac:spMk id="2" creationId="{F265C5E4-B035-D48F-9BCA-079E178C4E5A}"/>
          </ac:spMkLst>
        </pc:spChg>
        <pc:spChg chg="del">
          <ac:chgData name="David Simon Marques" userId="bacbbaced9b1b624" providerId="LiveId" clId="{8BE8AD26-5DA0-4E3E-BCF1-75E68BC146D4}" dt="2022-11-07T12:43:29.981" v="1682" actId="478"/>
          <ac:spMkLst>
            <pc:docMk/>
            <pc:sldMk cId="2267324643" sldId="264"/>
            <ac:spMk id="3" creationId="{1058A110-7ACF-0F6E-1704-4618551B2940}"/>
          </ac:spMkLst>
        </pc:spChg>
        <pc:spChg chg="add del mod">
          <ac:chgData name="David Simon Marques" userId="bacbbaced9b1b624" providerId="LiveId" clId="{8BE8AD26-5DA0-4E3E-BCF1-75E68BC146D4}" dt="2022-11-07T12:46:08.056" v="1691" actId="478"/>
          <ac:spMkLst>
            <pc:docMk/>
            <pc:sldMk cId="2267324643" sldId="264"/>
            <ac:spMk id="4" creationId="{E75F7552-5EE9-4844-5CB0-C058BED0D14E}"/>
          </ac:spMkLst>
        </pc:spChg>
        <pc:spChg chg="del">
          <ac:chgData name="David Simon Marques" userId="bacbbaced9b1b624" providerId="LiveId" clId="{8BE8AD26-5DA0-4E3E-BCF1-75E68BC146D4}" dt="2022-11-07T12:43:29.981" v="1682" actId="478"/>
          <ac:spMkLst>
            <pc:docMk/>
            <pc:sldMk cId="2267324643" sldId="264"/>
            <ac:spMk id="5" creationId="{3E98ACB8-41AE-81F2-6727-0054E4F16E15}"/>
          </ac:spMkLst>
        </pc:spChg>
        <pc:spChg chg="del">
          <ac:chgData name="David Simon Marques" userId="bacbbaced9b1b624" providerId="LiveId" clId="{8BE8AD26-5DA0-4E3E-BCF1-75E68BC146D4}" dt="2022-11-07T12:43:29.981" v="1682" actId="478"/>
          <ac:spMkLst>
            <pc:docMk/>
            <pc:sldMk cId="2267324643" sldId="264"/>
            <ac:spMk id="6" creationId="{BA3AE2E1-39EF-7191-F2FE-478B7A72D476}"/>
          </ac:spMkLst>
        </pc:spChg>
        <pc:spChg chg="add del mod">
          <ac:chgData name="David Simon Marques" userId="bacbbaced9b1b624" providerId="LiveId" clId="{8BE8AD26-5DA0-4E3E-BCF1-75E68BC146D4}" dt="2022-11-07T12:46:10.520" v="1692" actId="478"/>
          <ac:spMkLst>
            <pc:docMk/>
            <pc:sldMk cId="2267324643" sldId="264"/>
            <ac:spMk id="8" creationId="{68AC7C0D-F106-EE99-5910-28A3DE9835E2}"/>
          </ac:spMkLst>
        </pc:spChg>
        <pc:spChg chg="add mod">
          <ac:chgData name="David Simon Marques" userId="bacbbaced9b1b624" providerId="LiveId" clId="{8BE8AD26-5DA0-4E3E-BCF1-75E68BC146D4}" dt="2022-11-07T12:48:13.749" v="1725" actId="12788"/>
          <ac:spMkLst>
            <pc:docMk/>
            <pc:sldMk cId="2267324643" sldId="264"/>
            <ac:spMk id="9" creationId="{4D4878E9-2CD7-8801-10AB-879685AAB062}"/>
          </ac:spMkLst>
        </pc:spChg>
        <pc:spChg chg="add mod">
          <ac:chgData name="David Simon Marques" userId="bacbbaced9b1b624" providerId="LiveId" clId="{8BE8AD26-5DA0-4E3E-BCF1-75E68BC146D4}" dt="2022-11-07T12:48:37.687" v="1728" actId="465"/>
          <ac:spMkLst>
            <pc:docMk/>
            <pc:sldMk cId="2267324643" sldId="264"/>
            <ac:spMk id="10" creationId="{BBEBCC99-1197-C2C9-1A46-4351F0C08DC7}"/>
          </ac:spMkLst>
        </pc:spChg>
        <pc:spChg chg="add mod">
          <ac:chgData name="David Simon Marques" userId="bacbbaced9b1b624" providerId="LiveId" clId="{8BE8AD26-5DA0-4E3E-BCF1-75E68BC146D4}" dt="2022-11-07T12:48:37.687" v="1728" actId="465"/>
          <ac:spMkLst>
            <pc:docMk/>
            <pc:sldMk cId="2267324643" sldId="264"/>
            <ac:spMk id="11" creationId="{0A408D12-A113-AAD1-4A1E-1942579C86F8}"/>
          </ac:spMkLst>
        </pc:spChg>
        <pc:spChg chg="add mod">
          <ac:chgData name="David Simon Marques" userId="bacbbaced9b1b624" providerId="LiveId" clId="{8BE8AD26-5DA0-4E3E-BCF1-75E68BC146D4}" dt="2022-11-07T12:48:29.366" v="1727" actId="1076"/>
          <ac:spMkLst>
            <pc:docMk/>
            <pc:sldMk cId="2267324643" sldId="264"/>
            <ac:spMk id="13" creationId="{6E05433F-B695-F5DA-9FCB-ACB36E33F7C7}"/>
          </ac:spMkLst>
        </pc:spChg>
        <pc:spChg chg="add del mod">
          <ac:chgData name="David Simon Marques" userId="bacbbaced9b1b624" providerId="LiveId" clId="{8BE8AD26-5DA0-4E3E-BCF1-75E68BC146D4}" dt="2022-11-07T14:57:31.309" v="2557" actId="22"/>
          <ac:spMkLst>
            <pc:docMk/>
            <pc:sldMk cId="2267324643" sldId="264"/>
            <ac:spMk id="15" creationId="{FB8A3CE2-8C38-AC84-C2F5-E877ADD4C3E7}"/>
          </ac:spMkLst>
        </pc:spChg>
        <pc:spChg chg="add mod">
          <ac:chgData name="David Simon Marques" userId="bacbbaced9b1b624" providerId="LiveId" clId="{8BE8AD26-5DA0-4E3E-BCF1-75E68BC146D4}" dt="2022-11-07T14:57:51.242" v="2577" actId="1076"/>
          <ac:spMkLst>
            <pc:docMk/>
            <pc:sldMk cId="2267324643" sldId="264"/>
            <ac:spMk id="16" creationId="{145D0921-28FF-B2F6-E09D-F9B0861F4653}"/>
          </ac:spMkLst>
        </pc:spChg>
        <pc:spChg chg="del">
          <ac:chgData name="David Simon Marques" userId="bacbbaced9b1b624" providerId="LiveId" clId="{8BE8AD26-5DA0-4E3E-BCF1-75E68BC146D4}" dt="2022-11-07T12:43:29.981" v="1682" actId="478"/>
          <ac:spMkLst>
            <pc:docMk/>
            <pc:sldMk cId="2267324643" sldId="264"/>
            <ac:spMk id="20" creationId="{93FC9616-D52C-476B-E957-D1C7AC2B3CC3}"/>
          </ac:spMkLst>
        </pc:spChg>
        <pc:spChg chg="del">
          <ac:chgData name="David Simon Marques" userId="bacbbaced9b1b624" providerId="LiveId" clId="{8BE8AD26-5DA0-4E3E-BCF1-75E68BC146D4}" dt="2022-11-07T12:43:29.981" v="1682" actId="478"/>
          <ac:spMkLst>
            <pc:docMk/>
            <pc:sldMk cId="2267324643" sldId="264"/>
            <ac:spMk id="21" creationId="{FD9ADFD7-E1AE-7433-5AF4-ABF08E3DFE32}"/>
          </ac:spMkLst>
        </pc:spChg>
        <pc:spChg chg="del">
          <ac:chgData name="David Simon Marques" userId="bacbbaced9b1b624" providerId="LiveId" clId="{8BE8AD26-5DA0-4E3E-BCF1-75E68BC146D4}" dt="2022-11-07T12:43:29.981" v="1682" actId="478"/>
          <ac:spMkLst>
            <pc:docMk/>
            <pc:sldMk cId="2267324643" sldId="264"/>
            <ac:spMk id="22" creationId="{CCAE1B86-CEB2-4C75-A0FA-47F284EFB0A9}"/>
          </ac:spMkLst>
        </pc:spChg>
        <pc:spChg chg="del">
          <ac:chgData name="David Simon Marques" userId="bacbbaced9b1b624" providerId="LiveId" clId="{8BE8AD26-5DA0-4E3E-BCF1-75E68BC146D4}" dt="2022-11-07T12:43:29.981" v="1682" actId="478"/>
          <ac:spMkLst>
            <pc:docMk/>
            <pc:sldMk cId="2267324643" sldId="264"/>
            <ac:spMk id="23" creationId="{1B8D661B-84D4-FB16-82E7-A05BD479B582}"/>
          </ac:spMkLst>
        </pc:spChg>
        <pc:spChg chg="del">
          <ac:chgData name="David Simon Marques" userId="bacbbaced9b1b624" providerId="LiveId" clId="{8BE8AD26-5DA0-4E3E-BCF1-75E68BC146D4}" dt="2022-11-07T12:43:29.981" v="1682" actId="478"/>
          <ac:spMkLst>
            <pc:docMk/>
            <pc:sldMk cId="2267324643" sldId="264"/>
            <ac:spMk id="27" creationId="{3351BA26-93CC-23FC-FAEE-8CE50DDDC688}"/>
          </ac:spMkLst>
        </pc:spChg>
        <pc:spChg chg="del">
          <ac:chgData name="David Simon Marques" userId="bacbbaced9b1b624" providerId="LiveId" clId="{8BE8AD26-5DA0-4E3E-BCF1-75E68BC146D4}" dt="2022-11-07T12:43:29.981" v="1682" actId="478"/>
          <ac:spMkLst>
            <pc:docMk/>
            <pc:sldMk cId="2267324643" sldId="264"/>
            <ac:spMk id="28" creationId="{7FC1E270-9F55-362D-F6AC-4D643E4736B0}"/>
          </ac:spMkLst>
        </pc:spChg>
        <pc:spChg chg="del">
          <ac:chgData name="David Simon Marques" userId="bacbbaced9b1b624" providerId="LiveId" clId="{8BE8AD26-5DA0-4E3E-BCF1-75E68BC146D4}" dt="2022-11-07T12:43:29.981" v="1682" actId="478"/>
          <ac:spMkLst>
            <pc:docMk/>
            <pc:sldMk cId="2267324643" sldId="264"/>
            <ac:spMk id="29" creationId="{6F05A6A2-ACFE-2D5F-1B85-2FF385AD9368}"/>
          </ac:spMkLst>
        </pc:spChg>
        <pc:spChg chg="del">
          <ac:chgData name="David Simon Marques" userId="bacbbaced9b1b624" providerId="LiveId" clId="{8BE8AD26-5DA0-4E3E-BCF1-75E68BC146D4}" dt="2022-11-07T12:43:29.981" v="1682" actId="478"/>
          <ac:spMkLst>
            <pc:docMk/>
            <pc:sldMk cId="2267324643" sldId="264"/>
            <ac:spMk id="30" creationId="{9E756924-CE69-4BCE-11CE-43FE7AF8E61B}"/>
          </ac:spMkLst>
        </pc:spChg>
        <pc:picChg chg="del">
          <ac:chgData name="David Simon Marques" userId="bacbbaced9b1b624" providerId="LiveId" clId="{8BE8AD26-5DA0-4E3E-BCF1-75E68BC146D4}" dt="2022-11-07T12:43:29.981" v="1682" actId="478"/>
          <ac:picMkLst>
            <pc:docMk/>
            <pc:sldMk cId="2267324643" sldId="264"/>
            <ac:picMk id="25" creationId="{97944419-9D0A-D67D-4ACE-377D40B1AF63}"/>
          </ac:picMkLst>
        </pc:picChg>
        <pc:picChg chg="del">
          <ac:chgData name="David Simon Marques" userId="bacbbaced9b1b624" providerId="LiveId" clId="{8BE8AD26-5DA0-4E3E-BCF1-75E68BC146D4}" dt="2022-11-07T12:43:29.981" v="1682" actId="478"/>
          <ac:picMkLst>
            <pc:docMk/>
            <pc:sldMk cId="2267324643" sldId="264"/>
            <ac:picMk id="1026" creationId="{5AA3A4A9-6739-3E5D-A9D8-E9AAF0209BA9}"/>
          </ac:picMkLst>
        </pc:picChg>
        <pc:picChg chg="del">
          <ac:chgData name="David Simon Marques" userId="bacbbaced9b1b624" providerId="LiveId" clId="{8BE8AD26-5DA0-4E3E-BCF1-75E68BC146D4}" dt="2022-11-07T12:43:29.981" v="1682" actId="478"/>
          <ac:picMkLst>
            <pc:docMk/>
            <pc:sldMk cId="2267324643" sldId="264"/>
            <ac:picMk id="2052" creationId="{54786819-D8BB-0775-EA3C-DC3B146AB294}"/>
          </ac:picMkLst>
        </pc:picChg>
        <pc:cxnChg chg="del">
          <ac:chgData name="David Simon Marques" userId="bacbbaced9b1b624" providerId="LiveId" clId="{8BE8AD26-5DA0-4E3E-BCF1-75E68BC146D4}" dt="2022-11-07T12:43:29.981" v="1682" actId="478"/>
          <ac:cxnSpMkLst>
            <pc:docMk/>
            <pc:sldMk cId="2267324643" sldId="264"/>
            <ac:cxnSpMk id="12" creationId="{065785EA-8FA5-6A83-2424-0AD841FF5601}"/>
          </ac:cxnSpMkLst>
        </pc:cxnChg>
      </pc:sldChg>
      <pc:sldChg chg="addSp delSp modSp add mod">
        <pc:chgData name="David Simon Marques" userId="bacbbaced9b1b624" providerId="LiveId" clId="{8BE8AD26-5DA0-4E3E-BCF1-75E68BC146D4}" dt="2022-11-07T12:40:36.371" v="1681" actId="403"/>
        <pc:sldMkLst>
          <pc:docMk/>
          <pc:sldMk cId="3731372182" sldId="265"/>
        </pc:sldMkLst>
        <pc:spChg chg="del">
          <ac:chgData name="David Simon Marques" userId="bacbbaced9b1b624" providerId="LiveId" clId="{8BE8AD26-5DA0-4E3E-BCF1-75E68BC146D4}" dt="2022-11-07T12:34:42.561" v="1522" actId="478"/>
          <ac:spMkLst>
            <pc:docMk/>
            <pc:sldMk cId="3731372182" sldId="265"/>
            <ac:spMk id="3" creationId="{1058A110-7ACF-0F6E-1704-4618551B2940}"/>
          </ac:spMkLst>
        </pc:spChg>
        <pc:spChg chg="del">
          <ac:chgData name="David Simon Marques" userId="bacbbaced9b1b624" providerId="LiveId" clId="{8BE8AD26-5DA0-4E3E-BCF1-75E68BC146D4}" dt="2022-11-07T12:34:42.561" v="1522" actId="478"/>
          <ac:spMkLst>
            <pc:docMk/>
            <pc:sldMk cId="3731372182" sldId="265"/>
            <ac:spMk id="5" creationId="{3E98ACB8-41AE-81F2-6727-0054E4F16E15}"/>
          </ac:spMkLst>
        </pc:spChg>
        <pc:spChg chg="del">
          <ac:chgData name="David Simon Marques" userId="bacbbaced9b1b624" providerId="LiveId" clId="{8BE8AD26-5DA0-4E3E-BCF1-75E68BC146D4}" dt="2022-11-07T12:34:42.561" v="1522" actId="478"/>
          <ac:spMkLst>
            <pc:docMk/>
            <pc:sldMk cId="3731372182" sldId="265"/>
            <ac:spMk id="6" creationId="{BA3AE2E1-39EF-7191-F2FE-478B7A72D476}"/>
          </ac:spMkLst>
        </pc:spChg>
        <pc:spChg chg="del">
          <ac:chgData name="David Simon Marques" userId="bacbbaced9b1b624" providerId="LiveId" clId="{8BE8AD26-5DA0-4E3E-BCF1-75E68BC146D4}" dt="2022-11-07T12:34:42.561" v="1522" actId="478"/>
          <ac:spMkLst>
            <pc:docMk/>
            <pc:sldMk cId="3731372182" sldId="265"/>
            <ac:spMk id="20" creationId="{93FC9616-D52C-476B-E957-D1C7AC2B3CC3}"/>
          </ac:spMkLst>
        </pc:spChg>
        <pc:spChg chg="del">
          <ac:chgData name="David Simon Marques" userId="bacbbaced9b1b624" providerId="LiveId" clId="{8BE8AD26-5DA0-4E3E-BCF1-75E68BC146D4}" dt="2022-11-07T12:34:42.561" v="1522" actId="478"/>
          <ac:spMkLst>
            <pc:docMk/>
            <pc:sldMk cId="3731372182" sldId="265"/>
            <ac:spMk id="21" creationId="{FD9ADFD7-E1AE-7433-5AF4-ABF08E3DFE32}"/>
          </ac:spMkLst>
        </pc:spChg>
        <pc:spChg chg="del">
          <ac:chgData name="David Simon Marques" userId="bacbbaced9b1b624" providerId="LiveId" clId="{8BE8AD26-5DA0-4E3E-BCF1-75E68BC146D4}" dt="2022-11-07T12:34:42.561" v="1522" actId="478"/>
          <ac:spMkLst>
            <pc:docMk/>
            <pc:sldMk cId="3731372182" sldId="265"/>
            <ac:spMk id="22" creationId="{CCAE1B86-CEB2-4C75-A0FA-47F284EFB0A9}"/>
          </ac:spMkLst>
        </pc:spChg>
        <pc:spChg chg="del">
          <ac:chgData name="David Simon Marques" userId="bacbbaced9b1b624" providerId="LiveId" clId="{8BE8AD26-5DA0-4E3E-BCF1-75E68BC146D4}" dt="2022-11-07T12:34:42.561" v="1522" actId="478"/>
          <ac:spMkLst>
            <pc:docMk/>
            <pc:sldMk cId="3731372182" sldId="265"/>
            <ac:spMk id="23" creationId="{1B8D661B-84D4-FB16-82E7-A05BD479B582}"/>
          </ac:spMkLst>
        </pc:spChg>
        <pc:spChg chg="mod">
          <ac:chgData name="David Simon Marques" userId="bacbbaced9b1b624" providerId="LiveId" clId="{8BE8AD26-5DA0-4E3E-BCF1-75E68BC146D4}" dt="2022-11-07T12:35:04.289" v="1531" actId="1076"/>
          <ac:spMkLst>
            <pc:docMk/>
            <pc:sldMk cId="3731372182" sldId="265"/>
            <ac:spMk id="27" creationId="{3351BA26-93CC-23FC-FAEE-8CE50DDDC688}"/>
          </ac:spMkLst>
        </pc:spChg>
        <pc:spChg chg="mod">
          <ac:chgData name="David Simon Marques" userId="bacbbaced9b1b624" providerId="LiveId" clId="{8BE8AD26-5DA0-4E3E-BCF1-75E68BC146D4}" dt="2022-11-07T12:35:04.289" v="1531" actId="1076"/>
          <ac:spMkLst>
            <pc:docMk/>
            <pc:sldMk cId="3731372182" sldId="265"/>
            <ac:spMk id="28" creationId="{7FC1E270-9F55-362D-F6AC-4D643E4736B0}"/>
          </ac:spMkLst>
        </pc:spChg>
        <pc:spChg chg="add del mod">
          <ac:chgData name="David Simon Marques" userId="bacbbaced9b1b624" providerId="LiveId" clId="{8BE8AD26-5DA0-4E3E-BCF1-75E68BC146D4}" dt="2022-11-07T12:35:04.289" v="1531" actId="1076"/>
          <ac:spMkLst>
            <pc:docMk/>
            <pc:sldMk cId="3731372182" sldId="265"/>
            <ac:spMk id="29" creationId="{6F05A6A2-ACFE-2D5F-1B85-2FF385AD9368}"/>
          </ac:spMkLst>
        </pc:spChg>
        <pc:spChg chg="add del mod">
          <ac:chgData name="David Simon Marques" userId="bacbbaced9b1b624" providerId="LiveId" clId="{8BE8AD26-5DA0-4E3E-BCF1-75E68BC146D4}" dt="2022-11-07T12:35:04.289" v="1531" actId="1076"/>
          <ac:spMkLst>
            <pc:docMk/>
            <pc:sldMk cId="3731372182" sldId="265"/>
            <ac:spMk id="30" creationId="{9E756924-CE69-4BCE-11CE-43FE7AF8E61B}"/>
          </ac:spMkLst>
        </pc:spChg>
        <pc:graphicFrameChg chg="add mod modGraphic">
          <ac:chgData name="David Simon Marques" userId="bacbbaced9b1b624" providerId="LiveId" clId="{8BE8AD26-5DA0-4E3E-BCF1-75E68BC146D4}" dt="2022-11-07T12:40:36.371" v="1681" actId="403"/>
          <ac:graphicFrameMkLst>
            <pc:docMk/>
            <pc:sldMk cId="3731372182" sldId="265"/>
            <ac:graphicFrameMk id="4" creationId="{9265F5F7-31B6-AE9B-D7FF-B90B83AE6466}"/>
          </ac:graphicFrameMkLst>
        </pc:graphicFrameChg>
        <pc:picChg chg="add del mod">
          <ac:chgData name="David Simon Marques" userId="bacbbaced9b1b624" providerId="LiveId" clId="{8BE8AD26-5DA0-4E3E-BCF1-75E68BC146D4}" dt="2022-11-07T12:35:04.289" v="1531" actId="1076"/>
          <ac:picMkLst>
            <pc:docMk/>
            <pc:sldMk cId="3731372182" sldId="265"/>
            <ac:picMk id="25" creationId="{97944419-9D0A-D67D-4ACE-377D40B1AF63}"/>
          </ac:picMkLst>
        </pc:picChg>
        <pc:picChg chg="del">
          <ac:chgData name="David Simon Marques" userId="bacbbaced9b1b624" providerId="LiveId" clId="{8BE8AD26-5DA0-4E3E-BCF1-75E68BC146D4}" dt="2022-11-07T12:34:42.561" v="1522" actId="478"/>
          <ac:picMkLst>
            <pc:docMk/>
            <pc:sldMk cId="3731372182" sldId="265"/>
            <ac:picMk id="1026" creationId="{5AA3A4A9-6739-3E5D-A9D8-E9AAF0209BA9}"/>
          </ac:picMkLst>
        </pc:picChg>
        <pc:picChg chg="del">
          <ac:chgData name="David Simon Marques" userId="bacbbaced9b1b624" providerId="LiveId" clId="{8BE8AD26-5DA0-4E3E-BCF1-75E68BC146D4}" dt="2022-11-07T12:34:42.561" v="1522" actId="478"/>
          <ac:picMkLst>
            <pc:docMk/>
            <pc:sldMk cId="3731372182" sldId="265"/>
            <ac:picMk id="2052" creationId="{54786819-D8BB-0775-EA3C-DC3B146AB294}"/>
          </ac:picMkLst>
        </pc:picChg>
        <pc:cxnChg chg="del">
          <ac:chgData name="David Simon Marques" userId="bacbbaced9b1b624" providerId="LiveId" clId="{8BE8AD26-5DA0-4E3E-BCF1-75E68BC146D4}" dt="2022-11-07T12:34:42.561" v="1522" actId="478"/>
          <ac:cxnSpMkLst>
            <pc:docMk/>
            <pc:sldMk cId="3731372182" sldId="265"/>
            <ac:cxnSpMk id="12" creationId="{065785EA-8FA5-6A83-2424-0AD841FF5601}"/>
          </ac:cxnSpMkLst>
        </pc:cxnChg>
      </pc:sldChg>
      <pc:sldChg chg="addSp delSp modSp add mod">
        <pc:chgData name="David Simon Marques" userId="bacbbaced9b1b624" providerId="LiveId" clId="{8BE8AD26-5DA0-4E3E-BCF1-75E68BC146D4}" dt="2022-11-07T16:52:31.614" v="2607"/>
        <pc:sldMkLst>
          <pc:docMk/>
          <pc:sldMk cId="3110238370" sldId="266"/>
        </pc:sldMkLst>
        <pc:spChg chg="add mod">
          <ac:chgData name="David Simon Marques" userId="bacbbaced9b1b624" providerId="LiveId" clId="{8BE8AD26-5DA0-4E3E-BCF1-75E68BC146D4}" dt="2022-11-07T16:52:31.614" v="2607"/>
          <ac:spMkLst>
            <pc:docMk/>
            <pc:sldMk cId="3110238370" sldId="266"/>
            <ac:spMk id="3" creationId="{AD9C10F1-6260-2ACB-6B42-F5B6EF49064C}"/>
          </ac:spMkLst>
        </pc:spChg>
        <pc:spChg chg="add mod ord">
          <ac:chgData name="David Simon Marques" userId="bacbbaced9b1b624" providerId="LiveId" clId="{8BE8AD26-5DA0-4E3E-BCF1-75E68BC146D4}" dt="2022-11-07T12:53:21.488" v="1745" actId="207"/>
          <ac:spMkLst>
            <pc:docMk/>
            <pc:sldMk cId="3110238370" sldId="266"/>
            <ac:spMk id="4" creationId="{C287F62D-ECCA-C96D-E382-3327A2D579D9}"/>
          </ac:spMkLst>
        </pc:spChg>
        <pc:spChg chg="del">
          <ac:chgData name="David Simon Marques" userId="bacbbaced9b1b624" providerId="LiveId" clId="{8BE8AD26-5DA0-4E3E-BCF1-75E68BC146D4}" dt="2022-11-07T12:49:00.159" v="1730" actId="478"/>
          <ac:spMkLst>
            <pc:docMk/>
            <pc:sldMk cId="3110238370" sldId="266"/>
            <ac:spMk id="10" creationId="{BBEBCC99-1197-C2C9-1A46-4351F0C08DC7}"/>
          </ac:spMkLst>
        </pc:spChg>
        <pc:spChg chg="del">
          <ac:chgData name="David Simon Marques" userId="bacbbaced9b1b624" providerId="LiveId" clId="{8BE8AD26-5DA0-4E3E-BCF1-75E68BC146D4}" dt="2022-11-07T12:49:00.159" v="1730" actId="478"/>
          <ac:spMkLst>
            <pc:docMk/>
            <pc:sldMk cId="3110238370" sldId="266"/>
            <ac:spMk id="11" creationId="{0A408D12-A113-AAD1-4A1E-1942579C86F8}"/>
          </ac:spMkLst>
        </pc:spChg>
        <pc:spChg chg="del">
          <ac:chgData name="David Simon Marques" userId="bacbbaced9b1b624" providerId="LiveId" clId="{8BE8AD26-5DA0-4E3E-BCF1-75E68BC146D4}" dt="2022-11-07T12:49:00.159" v="1730" actId="478"/>
          <ac:spMkLst>
            <pc:docMk/>
            <pc:sldMk cId="3110238370" sldId="266"/>
            <ac:spMk id="13" creationId="{6E05433F-B695-F5DA-9FCB-ACB36E33F7C7}"/>
          </ac:spMkLst>
        </pc:spChg>
      </pc:sldChg>
      <pc:sldChg chg="addSp delSp modSp add mod">
        <pc:chgData name="David Simon Marques" userId="bacbbaced9b1b624" providerId="LiveId" clId="{8BE8AD26-5DA0-4E3E-BCF1-75E68BC146D4}" dt="2022-11-07T16:52:54.103" v="2610" actId="1076"/>
        <pc:sldMkLst>
          <pc:docMk/>
          <pc:sldMk cId="1236261285" sldId="267"/>
        </pc:sldMkLst>
        <pc:spChg chg="del mod">
          <ac:chgData name="David Simon Marques" userId="bacbbaced9b1b624" providerId="LiveId" clId="{8BE8AD26-5DA0-4E3E-BCF1-75E68BC146D4}" dt="2022-11-07T12:55:06.122" v="1762"/>
          <ac:spMkLst>
            <pc:docMk/>
            <pc:sldMk cId="1236261285" sldId="267"/>
            <ac:spMk id="3" creationId="{AD9C10F1-6260-2ACB-6B42-F5B6EF49064C}"/>
          </ac:spMkLst>
        </pc:spChg>
        <pc:spChg chg="add mod">
          <ac:chgData name="David Simon Marques" userId="bacbbaced9b1b624" providerId="LiveId" clId="{8BE8AD26-5DA0-4E3E-BCF1-75E68BC146D4}" dt="2022-11-07T16:52:54.103" v="2610" actId="1076"/>
          <ac:spMkLst>
            <pc:docMk/>
            <pc:sldMk cId="1236261285" sldId="267"/>
            <ac:spMk id="6" creationId="{FB54EB49-3BED-DB11-B66A-AE5CFAA611A7}"/>
          </ac:spMkLst>
        </pc:spChg>
        <pc:spChg chg="mod">
          <ac:chgData name="David Simon Marques" userId="bacbbaced9b1b624" providerId="LiveId" clId="{8BE8AD26-5DA0-4E3E-BCF1-75E68BC146D4}" dt="2022-11-07T12:54:13.998" v="1749"/>
          <ac:spMkLst>
            <pc:docMk/>
            <pc:sldMk cId="1236261285" sldId="267"/>
            <ac:spMk id="9" creationId="{4D4878E9-2CD7-8801-10AB-879685AAB062}"/>
          </ac:spMkLst>
        </pc:spChg>
      </pc:sldChg>
      <pc:sldChg chg="addSp delSp modSp add mod">
        <pc:chgData name="David Simon Marques" userId="bacbbaced9b1b624" providerId="LiveId" clId="{8BE8AD26-5DA0-4E3E-BCF1-75E68BC146D4}" dt="2022-11-07T16:53:10.415" v="2616" actId="1076"/>
        <pc:sldMkLst>
          <pc:docMk/>
          <pc:sldMk cId="1638671022" sldId="268"/>
        </pc:sldMkLst>
        <pc:spChg chg="del mod">
          <ac:chgData name="David Simon Marques" userId="bacbbaced9b1b624" providerId="LiveId" clId="{8BE8AD26-5DA0-4E3E-BCF1-75E68BC146D4}" dt="2022-11-07T12:55:01.099" v="1759"/>
          <ac:spMkLst>
            <pc:docMk/>
            <pc:sldMk cId="1638671022" sldId="268"/>
            <ac:spMk id="3" creationId="{AD9C10F1-6260-2ACB-6B42-F5B6EF49064C}"/>
          </ac:spMkLst>
        </pc:spChg>
        <pc:spChg chg="mod">
          <ac:chgData name="David Simon Marques" userId="bacbbaced9b1b624" providerId="LiveId" clId="{8BE8AD26-5DA0-4E3E-BCF1-75E68BC146D4}" dt="2022-11-07T16:53:06.264" v="2615" actId="1076"/>
          <ac:spMkLst>
            <pc:docMk/>
            <pc:sldMk cId="1638671022" sldId="268"/>
            <ac:spMk id="4" creationId="{C287F62D-ECCA-C96D-E382-3327A2D579D9}"/>
          </ac:spMkLst>
        </pc:spChg>
        <pc:spChg chg="add mod">
          <ac:chgData name="David Simon Marques" userId="bacbbaced9b1b624" providerId="LiveId" clId="{8BE8AD26-5DA0-4E3E-BCF1-75E68BC146D4}" dt="2022-11-07T16:53:10.415" v="2616" actId="1076"/>
          <ac:spMkLst>
            <pc:docMk/>
            <pc:sldMk cId="1638671022" sldId="268"/>
            <ac:spMk id="6" creationId="{909CF6DB-FA11-DEEA-9D2E-8B36325445EE}"/>
          </ac:spMkLst>
        </pc:spChg>
        <pc:spChg chg="mod">
          <ac:chgData name="David Simon Marques" userId="bacbbaced9b1b624" providerId="LiveId" clId="{8BE8AD26-5DA0-4E3E-BCF1-75E68BC146D4}" dt="2022-11-07T12:54:23.291" v="1750"/>
          <ac:spMkLst>
            <pc:docMk/>
            <pc:sldMk cId="1638671022" sldId="268"/>
            <ac:spMk id="9" creationId="{4D4878E9-2CD7-8801-10AB-879685AAB062}"/>
          </ac:spMkLst>
        </pc:spChg>
      </pc:sldChg>
      <pc:sldChg chg="addSp delSp modSp add mod">
        <pc:chgData name="David Simon Marques" userId="bacbbaced9b1b624" providerId="LiveId" clId="{8BE8AD26-5DA0-4E3E-BCF1-75E68BC146D4}" dt="2022-11-07T16:54:46.356" v="2638" actId="12788"/>
        <pc:sldMkLst>
          <pc:docMk/>
          <pc:sldMk cId="1981024998" sldId="269"/>
        </pc:sldMkLst>
        <pc:spChg chg="del mod">
          <ac:chgData name="David Simon Marques" userId="bacbbaced9b1b624" providerId="LiveId" clId="{8BE8AD26-5DA0-4E3E-BCF1-75E68BC146D4}" dt="2022-11-07T12:54:55.682" v="1756"/>
          <ac:spMkLst>
            <pc:docMk/>
            <pc:sldMk cId="1981024998" sldId="269"/>
            <ac:spMk id="3" creationId="{AD9C10F1-6260-2ACB-6B42-F5B6EF49064C}"/>
          </ac:spMkLst>
        </pc:spChg>
        <pc:spChg chg="mod">
          <ac:chgData name="David Simon Marques" userId="bacbbaced9b1b624" providerId="LiveId" clId="{8BE8AD26-5DA0-4E3E-BCF1-75E68BC146D4}" dt="2022-11-07T16:54:46.356" v="2638" actId="12788"/>
          <ac:spMkLst>
            <pc:docMk/>
            <pc:sldMk cId="1981024998" sldId="269"/>
            <ac:spMk id="4" creationId="{C287F62D-ECCA-C96D-E382-3327A2D579D9}"/>
          </ac:spMkLst>
        </pc:spChg>
        <pc:spChg chg="add mod">
          <ac:chgData name="David Simon Marques" userId="bacbbaced9b1b624" providerId="LiveId" clId="{8BE8AD26-5DA0-4E3E-BCF1-75E68BC146D4}" dt="2022-11-07T16:54:36.599" v="2635" actId="12788"/>
          <ac:spMkLst>
            <pc:docMk/>
            <pc:sldMk cId="1981024998" sldId="269"/>
            <ac:spMk id="6" creationId="{79393D9A-119B-94D9-FB35-32293614DD96}"/>
          </ac:spMkLst>
        </pc:spChg>
        <pc:spChg chg="mod">
          <ac:chgData name="David Simon Marques" userId="bacbbaced9b1b624" providerId="LiveId" clId="{8BE8AD26-5DA0-4E3E-BCF1-75E68BC146D4}" dt="2022-11-07T12:54:45.774" v="1753" actId="12788"/>
          <ac:spMkLst>
            <pc:docMk/>
            <pc:sldMk cId="1981024998" sldId="269"/>
            <ac:spMk id="9" creationId="{4D4878E9-2CD7-8801-10AB-879685AAB062}"/>
          </ac:spMkLst>
        </pc:spChg>
      </pc:sldChg>
      <pc:sldChg chg="addSp delSp modSp add mod">
        <pc:chgData name="David Simon Marques" userId="bacbbaced9b1b624" providerId="LiveId" clId="{8BE8AD26-5DA0-4E3E-BCF1-75E68BC146D4}" dt="2022-11-07T14:24:01.099" v="2155" actId="20577"/>
        <pc:sldMkLst>
          <pc:docMk/>
          <pc:sldMk cId="2504999985" sldId="270"/>
        </pc:sldMkLst>
        <pc:spChg chg="mod">
          <ac:chgData name="David Simon Marques" userId="bacbbaced9b1b624" providerId="LiveId" clId="{8BE8AD26-5DA0-4E3E-BCF1-75E68BC146D4}" dt="2022-11-07T12:56:34.058" v="1790" actId="20577"/>
          <ac:spMkLst>
            <pc:docMk/>
            <pc:sldMk cId="2504999985" sldId="270"/>
            <ac:spMk id="2" creationId="{F265C5E4-B035-D48F-9BCA-079E178C4E5A}"/>
          </ac:spMkLst>
        </pc:spChg>
        <pc:spChg chg="add mod">
          <ac:chgData name="David Simon Marques" userId="bacbbaced9b1b624" providerId="LiveId" clId="{8BE8AD26-5DA0-4E3E-BCF1-75E68BC146D4}" dt="2022-11-07T14:24:01.099" v="2155" actId="20577"/>
          <ac:spMkLst>
            <pc:docMk/>
            <pc:sldMk cId="2504999985" sldId="270"/>
            <ac:spMk id="3" creationId="{ACDD6FBF-5050-0AAF-B8AE-0B574D5D0A11}"/>
          </ac:spMkLst>
        </pc:spChg>
        <pc:spChg chg="del">
          <ac:chgData name="David Simon Marques" userId="bacbbaced9b1b624" providerId="LiveId" clId="{8BE8AD26-5DA0-4E3E-BCF1-75E68BC146D4}" dt="2022-11-07T12:56:40.813" v="1792" actId="478"/>
          <ac:spMkLst>
            <pc:docMk/>
            <pc:sldMk cId="2504999985" sldId="270"/>
            <ac:spMk id="4" creationId="{C287F62D-ECCA-C96D-E382-3327A2D579D9}"/>
          </ac:spMkLst>
        </pc:spChg>
        <pc:spChg chg="del">
          <ac:chgData name="David Simon Marques" userId="bacbbaced9b1b624" providerId="LiveId" clId="{8BE8AD26-5DA0-4E3E-BCF1-75E68BC146D4}" dt="2022-11-07T12:56:39.937" v="1791" actId="478"/>
          <ac:spMkLst>
            <pc:docMk/>
            <pc:sldMk cId="2504999985" sldId="270"/>
            <ac:spMk id="9" creationId="{4D4878E9-2CD7-8801-10AB-879685AAB062}"/>
          </ac:spMkLst>
        </pc:spChg>
        <pc:picChg chg="add mod">
          <ac:chgData name="David Simon Marques" userId="bacbbaced9b1b624" providerId="LiveId" clId="{8BE8AD26-5DA0-4E3E-BCF1-75E68BC146D4}" dt="2022-11-07T13:31:39.008" v="1796" actId="1076"/>
          <ac:picMkLst>
            <pc:docMk/>
            <pc:sldMk cId="2504999985" sldId="270"/>
            <ac:picMk id="6146" creationId="{D3550E2E-FDBB-4B2B-62D4-5AF6315A3470}"/>
          </ac:picMkLst>
        </pc:picChg>
      </pc:sldChg>
      <pc:sldChg chg="addSp delSp modSp add mod">
        <pc:chgData name="David Simon Marques" userId="bacbbaced9b1b624" providerId="LiveId" clId="{8BE8AD26-5DA0-4E3E-BCF1-75E68BC146D4}" dt="2022-11-07T14:36:07.408" v="2225" actId="20577"/>
        <pc:sldMkLst>
          <pc:docMk/>
          <pc:sldMk cId="2728320003" sldId="271"/>
        </pc:sldMkLst>
        <pc:spChg chg="del">
          <ac:chgData name="David Simon Marques" userId="bacbbaced9b1b624" providerId="LiveId" clId="{8BE8AD26-5DA0-4E3E-BCF1-75E68BC146D4}" dt="2022-11-07T14:24:42.302" v="2157" actId="478"/>
          <ac:spMkLst>
            <pc:docMk/>
            <pc:sldMk cId="2728320003" sldId="271"/>
            <ac:spMk id="3" creationId="{ACDD6FBF-5050-0AAF-B8AE-0B574D5D0A11}"/>
          </ac:spMkLst>
        </pc:spChg>
        <pc:spChg chg="add del mod">
          <ac:chgData name="David Simon Marques" userId="bacbbaced9b1b624" providerId="LiveId" clId="{8BE8AD26-5DA0-4E3E-BCF1-75E68BC146D4}" dt="2022-11-07T14:33:01.625" v="2172" actId="478"/>
          <ac:spMkLst>
            <pc:docMk/>
            <pc:sldMk cId="2728320003" sldId="271"/>
            <ac:spMk id="5" creationId="{CDF35694-A8FD-CC88-777C-AC2F3AD6CA76}"/>
          </ac:spMkLst>
        </pc:spChg>
        <pc:spChg chg="add mod">
          <ac:chgData name="David Simon Marques" userId="bacbbaced9b1b624" providerId="LiveId" clId="{8BE8AD26-5DA0-4E3E-BCF1-75E68BC146D4}" dt="2022-11-07T14:35:03.863" v="2194" actId="1076"/>
          <ac:spMkLst>
            <pc:docMk/>
            <pc:sldMk cId="2728320003" sldId="271"/>
            <ac:spMk id="9" creationId="{91BA2151-FEFF-4E6E-FE34-8C858548B63C}"/>
          </ac:spMkLst>
        </pc:spChg>
        <pc:spChg chg="add mod">
          <ac:chgData name="David Simon Marques" userId="bacbbaced9b1b624" providerId="LiveId" clId="{8BE8AD26-5DA0-4E3E-BCF1-75E68BC146D4}" dt="2022-11-07T14:35:10.700" v="2198" actId="20577"/>
          <ac:spMkLst>
            <pc:docMk/>
            <pc:sldMk cId="2728320003" sldId="271"/>
            <ac:spMk id="10" creationId="{9518E587-AD84-9C40-3270-F26DB7BECDFC}"/>
          </ac:spMkLst>
        </pc:spChg>
        <pc:spChg chg="add mod">
          <ac:chgData name="David Simon Marques" userId="bacbbaced9b1b624" providerId="LiveId" clId="{8BE8AD26-5DA0-4E3E-BCF1-75E68BC146D4}" dt="2022-11-07T14:35:20.367" v="2204" actId="20577"/>
          <ac:spMkLst>
            <pc:docMk/>
            <pc:sldMk cId="2728320003" sldId="271"/>
            <ac:spMk id="11" creationId="{4D8B1B3F-427F-FAC0-F664-BDF1E99EF6AB}"/>
          </ac:spMkLst>
        </pc:spChg>
        <pc:spChg chg="add mod">
          <ac:chgData name="David Simon Marques" userId="bacbbaced9b1b624" providerId="LiveId" clId="{8BE8AD26-5DA0-4E3E-BCF1-75E68BC146D4}" dt="2022-11-07T14:35:28.494" v="2208" actId="20577"/>
          <ac:spMkLst>
            <pc:docMk/>
            <pc:sldMk cId="2728320003" sldId="271"/>
            <ac:spMk id="12" creationId="{387DD5FA-85D2-4F22-D32A-765FC9F9AEF0}"/>
          </ac:spMkLst>
        </pc:spChg>
        <pc:spChg chg="add mod">
          <ac:chgData name="David Simon Marques" userId="bacbbaced9b1b624" providerId="LiveId" clId="{8BE8AD26-5DA0-4E3E-BCF1-75E68BC146D4}" dt="2022-11-07T14:35:41.819" v="2215" actId="1036"/>
          <ac:spMkLst>
            <pc:docMk/>
            <pc:sldMk cId="2728320003" sldId="271"/>
            <ac:spMk id="13" creationId="{81A75746-9984-A39A-13F5-05F1AD80D8DA}"/>
          </ac:spMkLst>
        </pc:spChg>
        <pc:spChg chg="add mod">
          <ac:chgData name="David Simon Marques" userId="bacbbaced9b1b624" providerId="LiveId" clId="{8BE8AD26-5DA0-4E3E-BCF1-75E68BC146D4}" dt="2022-11-07T14:35:54.218" v="2220" actId="1076"/>
          <ac:spMkLst>
            <pc:docMk/>
            <pc:sldMk cId="2728320003" sldId="271"/>
            <ac:spMk id="14" creationId="{F55BA9E1-133D-E222-F681-2C5DE7A82682}"/>
          </ac:spMkLst>
        </pc:spChg>
        <pc:spChg chg="add mod">
          <ac:chgData name="David Simon Marques" userId="bacbbaced9b1b624" providerId="LiveId" clId="{8BE8AD26-5DA0-4E3E-BCF1-75E68BC146D4}" dt="2022-11-07T14:36:07.408" v="2225" actId="20577"/>
          <ac:spMkLst>
            <pc:docMk/>
            <pc:sldMk cId="2728320003" sldId="271"/>
            <ac:spMk id="15" creationId="{43A6E26D-8C0B-E944-7DFA-92AA7A865FE6}"/>
          </ac:spMkLst>
        </pc:spChg>
        <pc:graphicFrameChg chg="add del mod">
          <ac:chgData name="David Simon Marques" userId="bacbbaced9b1b624" providerId="LiveId" clId="{8BE8AD26-5DA0-4E3E-BCF1-75E68BC146D4}" dt="2022-11-07T14:25:04.886" v="2161" actId="478"/>
          <ac:graphicFrameMkLst>
            <pc:docMk/>
            <pc:sldMk cId="2728320003" sldId="271"/>
            <ac:graphicFrameMk id="6" creationId="{BBF58DBE-8BED-DE29-A05E-21BEC148C250}"/>
          </ac:graphicFrameMkLst>
        </pc:graphicFrameChg>
        <pc:picChg chg="add mod modCrop">
          <ac:chgData name="David Simon Marques" userId="bacbbaced9b1b624" providerId="LiveId" clId="{8BE8AD26-5DA0-4E3E-BCF1-75E68BC146D4}" dt="2022-11-07T14:34:43.189" v="2189" actId="1076"/>
          <ac:picMkLst>
            <pc:docMk/>
            <pc:sldMk cId="2728320003" sldId="271"/>
            <ac:picMk id="8" creationId="{80263FB0-BCF4-F75F-F3E9-489839EF1440}"/>
          </ac:picMkLst>
        </pc:picChg>
        <pc:picChg chg="del">
          <ac:chgData name="David Simon Marques" userId="bacbbaced9b1b624" providerId="LiveId" clId="{8BE8AD26-5DA0-4E3E-BCF1-75E68BC146D4}" dt="2022-11-07T14:33:04.624" v="2173" actId="478"/>
          <ac:picMkLst>
            <pc:docMk/>
            <pc:sldMk cId="2728320003" sldId="271"/>
            <ac:picMk id="6146" creationId="{D3550E2E-FDBB-4B2B-62D4-5AF6315A3470}"/>
          </ac:picMkLst>
        </pc:picChg>
        <pc:picChg chg="add del mod">
          <ac:chgData name="David Simon Marques" userId="bacbbaced9b1b624" providerId="LiveId" clId="{8BE8AD26-5DA0-4E3E-BCF1-75E68BC146D4}" dt="2022-11-07T14:33:58.885" v="2178" actId="478"/>
          <ac:picMkLst>
            <pc:docMk/>
            <pc:sldMk cId="2728320003" sldId="271"/>
            <ac:picMk id="15362" creationId="{AF6BA04C-C179-769E-271F-44F0B972180D}"/>
          </ac:picMkLst>
        </pc:picChg>
        <pc:picChg chg="add del">
          <ac:chgData name="David Simon Marques" userId="bacbbaced9b1b624" providerId="LiveId" clId="{8BE8AD26-5DA0-4E3E-BCF1-75E68BC146D4}" dt="2022-11-07T14:33:58.885" v="2178" actId="478"/>
          <ac:picMkLst>
            <pc:docMk/>
            <pc:sldMk cId="2728320003" sldId="271"/>
            <ac:picMk id="15364" creationId="{41F9F072-A7FB-8CED-EBF9-1B594BAA9DDD}"/>
          </ac:picMkLst>
        </pc:picChg>
        <pc:picChg chg="add mod">
          <ac:chgData name="David Simon Marques" userId="bacbbaced9b1b624" providerId="LiveId" clId="{8BE8AD26-5DA0-4E3E-BCF1-75E68BC146D4}" dt="2022-11-07T14:34:35.411" v="2188" actId="732"/>
          <ac:picMkLst>
            <pc:docMk/>
            <pc:sldMk cId="2728320003" sldId="271"/>
            <ac:picMk id="15366" creationId="{F74C03F5-48B6-5C3E-8ECE-EE47569AD915}"/>
          </ac:picMkLst>
        </pc:picChg>
      </pc:sldChg>
      <pc:sldChg chg="addSp delSp modSp add mod">
        <pc:chgData name="David Simon Marques" userId="bacbbaced9b1b624" providerId="LiveId" clId="{8BE8AD26-5DA0-4E3E-BCF1-75E68BC146D4}" dt="2022-11-07T14:43:44.208" v="2393" actId="20577"/>
        <pc:sldMkLst>
          <pc:docMk/>
          <pc:sldMk cId="920579240" sldId="272"/>
        </pc:sldMkLst>
        <pc:spChg chg="del">
          <ac:chgData name="David Simon Marques" userId="bacbbaced9b1b624" providerId="LiveId" clId="{8BE8AD26-5DA0-4E3E-BCF1-75E68BC146D4}" dt="2022-11-07T14:37:10.060" v="2234" actId="478"/>
          <ac:spMkLst>
            <pc:docMk/>
            <pc:sldMk cId="920579240" sldId="272"/>
            <ac:spMk id="5" creationId="{CDF35694-A8FD-CC88-777C-AC2F3AD6CA76}"/>
          </ac:spMkLst>
        </pc:spChg>
        <pc:graphicFrameChg chg="mod modGraphic">
          <ac:chgData name="David Simon Marques" userId="bacbbaced9b1b624" providerId="LiveId" clId="{8BE8AD26-5DA0-4E3E-BCF1-75E68BC146D4}" dt="2022-11-07T14:43:44.208" v="2393" actId="20577"/>
          <ac:graphicFrameMkLst>
            <pc:docMk/>
            <pc:sldMk cId="920579240" sldId="272"/>
            <ac:graphicFrameMk id="6" creationId="{BBF58DBE-8BED-DE29-A05E-21BEC148C250}"/>
          </ac:graphicFrameMkLst>
        </pc:graphicFrameChg>
        <pc:picChg chg="add mod modCrop">
          <ac:chgData name="David Simon Marques" userId="bacbbaced9b1b624" providerId="LiveId" clId="{8BE8AD26-5DA0-4E3E-BCF1-75E68BC146D4}" dt="2022-11-07T14:37:28.362" v="2238" actId="732"/>
          <ac:picMkLst>
            <pc:docMk/>
            <pc:sldMk cId="920579240" sldId="272"/>
            <ac:picMk id="3" creationId="{3323DD2A-8AAD-E94C-FEA8-F90E4E3B1282}"/>
          </ac:picMkLst>
        </pc:picChg>
        <pc:picChg chg="del">
          <ac:chgData name="David Simon Marques" userId="bacbbaced9b1b624" providerId="LiveId" clId="{8BE8AD26-5DA0-4E3E-BCF1-75E68BC146D4}" dt="2022-11-07T14:37:12.046" v="2235" actId="478"/>
          <ac:picMkLst>
            <pc:docMk/>
            <pc:sldMk cId="920579240" sldId="272"/>
            <ac:picMk id="6146" creationId="{D3550E2E-FDBB-4B2B-62D4-5AF6315A3470}"/>
          </ac:picMkLst>
        </pc:picChg>
      </pc:sldChg>
      <pc:sldChg chg="delSp modSp add del mod">
        <pc:chgData name="David Simon Marques" userId="bacbbaced9b1b624" providerId="LiveId" clId="{8BE8AD26-5DA0-4E3E-BCF1-75E68BC146D4}" dt="2022-11-07T14:38:20.782" v="2239" actId="47"/>
        <pc:sldMkLst>
          <pc:docMk/>
          <pc:sldMk cId="2443519834" sldId="273"/>
        </pc:sldMkLst>
        <pc:spChg chg="del">
          <ac:chgData name="David Simon Marques" userId="bacbbaced9b1b624" providerId="LiveId" clId="{8BE8AD26-5DA0-4E3E-BCF1-75E68BC146D4}" dt="2022-11-07T14:36:24.893" v="2227" actId="478"/>
          <ac:spMkLst>
            <pc:docMk/>
            <pc:sldMk cId="2443519834" sldId="273"/>
            <ac:spMk id="9" creationId="{91BA2151-FEFF-4E6E-FE34-8C858548B63C}"/>
          </ac:spMkLst>
        </pc:spChg>
        <pc:spChg chg="del">
          <ac:chgData name="David Simon Marques" userId="bacbbaced9b1b624" providerId="LiveId" clId="{8BE8AD26-5DA0-4E3E-BCF1-75E68BC146D4}" dt="2022-11-07T14:36:24.893" v="2227" actId="478"/>
          <ac:spMkLst>
            <pc:docMk/>
            <pc:sldMk cId="2443519834" sldId="273"/>
            <ac:spMk id="10" creationId="{9518E587-AD84-9C40-3270-F26DB7BECDFC}"/>
          </ac:spMkLst>
        </pc:spChg>
        <pc:spChg chg="del">
          <ac:chgData name="David Simon Marques" userId="bacbbaced9b1b624" providerId="LiveId" clId="{8BE8AD26-5DA0-4E3E-BCF1-75E68BC146D4}" dt="2022-11-07T14:36:24.893" v="2227" actId="478"/>
          <ac:spMkLst>
            <pc:docMk/>
            <pc:sldMk cId="2443519834" sldId="273"/>
            <ac:spMk id="11" creationId="{4D8B1B3F-427F-FAC0-F664-BDF1E99EF6AB}"/>
          </ac:spMkLst>
        </pc:spChg>
        <pc:spChg chg="del">
          <ac:chgData name="David Simon Marques" userId="bacbbaced9b1b624" providerId="LiveId" clId="{8BE8AD26-5DA0-4E3E-BCF1-75E68BC146D4}" dt="2022-11-07T14:36:24.893" v="2227" actId="478"/>
          <ac:spMkLst>
            <pc:docMk/>
            <pc:sldMk cId="2443519834" sldId="273"/>
            <ac:spMk id="12" creationId="{387DD5FA-85D2-4F22-D32A-765FC9F9AEF0}"/>
          </ac:spMkLst>
        </pc:spChg>
        <pc:spChg chg="del">
          <ac:chgData name="David Simon Marques" userId="bacbbaced9b1b624" providerId="LiveId" clId="{8BE8AD26-5DA0-4E3E-BCF1-75E68BC146D4}" dt="2022-11-07T14:36:24.893" v="2227" actId="478"/>
          <ac:spMkLst>
            <pc:docMk/>
            <pc:sldMk cId="2443519834" sldId="273"/>
            <ac:spMk id="13" creationId="{81A75746-9984-A39A-13F5-05F1AD80D8DA}"/>
          </ac:spMkLst>
        </pc:spChg>
        <pc:spChg chg="del">
          <ac:chgData name="David Simon Marques" userId="bacbbaced9b1b624" providerId="LiveId" clId="{8BE8AD26-5DA0-4E3E-BCF1-75E68BC146D4}" dt="2022-11-07T14:36:24.893" v="2227" actId="478"/>
          <ac:spMkLst>
            <pc:docMk/>
            <pc:sldMk cId="2443519834" sldId="273"/>
            <ac:spMk id="14" creationId="{F55BA9E1-133D-E222-F681-2C5DE7A82682}"/>
          </ac:spMkLst>
        </pc:spChg>
        <pc:spChg chg="del">
          <ac:chgData name="David Simon Marques" userId="bacbbaced9b1b624" providerId="LiveId" clId="{8BE8AD26-5DA0-4E3E-BCF1-75E68BC146D4}" dt="2022-11-07T14:36:24.893" v="2227" actId="478"/>
          <ac:spMkLst>
            <pc:docMk/>
            <pc:sldMk cId="2443519834" sldId="273"/>
            <ac:spMk id="15" creationId="{43A6E26D-8C0B-E944-7DFA-92AA7A865FE6}"/>
          </ac:spMkLst>
        </pc:spChg>
        <pc:picChg chg="del mod">
          <ac:chgData name="David Simon Marques" userId="bacbbaced9b1b624" providerId="LiveId" clId="{8BE8AD26-5DA0-4E3E-BCF1-75E68BC146D4}" dt="2022-11-07T14:37:04.498" v="2233" actId="21"/>
          <ac:picMkLst>
            <pc:docMk/>
            <pc:sldMk cId="2443519834" sldId="273"/>
            <ac:picMk id="8" creationId="{80263FB0-BCF4-F75F-F3E9-489839EF1440}"/>
          </ac:picMkLst>
        </pc:picChg>
        <pc:picChg chg="del">
          <ac:chgData name="David Simon Marques" userId="bacbbaced9b1b624" providerId="LiveId" clId="{8BE8AD26-5DA0-4E3E-BCF1-75E68BC146D4}" dt="2022-11-07T14:36:24.893" v="2227" actId="478"/>
          <ac:picMkLst>
            <pc:docMk/>
            <pc:sldMk cId="2443519834" sldId="273"/>
            <ac:picMk id="15366" creationId="{F74C03F5-48B6-5C3E-8ECE-EE47569AD915}"/>
          </ac:picMkLst>
        </pc:picChg>
      </pc:sldChg>
      <pc:sldChg chg="addSp delSp modSp add mod">
        <pc:chgData name="David Simon Marques" userId="bacbbaced9b1b624" providerId="LiveId" clId="{8BE8AD26-5DA0-4E3E-BCF1-75E68BC146D4}" dt="2022-11-07T14:52:17.666" v="2535" actId="14100"/>
        <pc:sldMkLst>
          <pc:docMk/>
          <pc:sldMk cId="3794602762" sldId="273"/>
        </pc:sldMkLst>
        <pc:spChg chg="add del mod">
          <ac:chgData name="David Simon Marques" userId="bacbbaced9b1b624" providerId="LiveId" clId="{8BE8AD26-5DA0-4E3E-BCF1-75E68BC146D4}" dt="2022-11-07T14:47:11.321" v="2444" actId="478"/>
          <ac:spMkLst>
            <pc:docMk/>
            <pc:sldMk cId="3794602762" sldId="273"/>
            <ac:spMk id="4" creationId="{CC7C908F-1B86-8812-46C6-3F7FA0974C0B}"/>
          </ac:spMkLst>
        </pc:spChg>
        <pc:spChg chg="add del mod">
          <ac:chgData name="David Simon Marques" userId="bacbbaced9b1b624" providerId="LiveId" clId="{8BE8AD26-5DA0-4E3E-BCF1-75E68BC146D4}" dt="2022-11-07T14:47:11.321" v="2444" actId="478"/>
          <ac:spMkLst>
            <pc:docMk/>
            <pc:sldMk cId="3794602762" sldId="273"/>
            <ac:spMk id="5" creationId="{6F006C85-1B43-F919-A7DC-0D285F93C749}"/>
          </ac:spMkLst>
        </pc:spChg>
        <pc:spChg chg="add del mod">
          <ac:chgData name="David Simon Marques" userId="bacbbaced9b1b624" providerId="LiveId" clId="{8BE8AD26-5DA0-4E3E-BCF1-75E68BC146D4}" dt="2022-11-07T14:49:20.475" v="2480" actId="478"/>
          <ac:spMkLst>
            <pc:docMk/>
            <pc:sldMk cId="3794602762" sldId="273"/>
            <ac:spMk id="7" creationId="{A764B9F8-463A-3348-B902-1B6492280366}"/>
          </ac:spMkLst>
        </pc:spChg>
        <pc:spChg chg="add del mod">
          <ac:chgData name="David Simon Marques" userId="bacbbaced9b1b624" providerId="LiveId" clId="{8BE8AD26-5DA0-4E3E-BCF1-75E68BC146D4}" dt="2022-11-07T14:49:20.475" v="2480" actId="478"/>
          <ac:spMkLst>
            <pc:docMk/>
            <pc:sldMk cId="3794602762" sldId="273"/>
            <ac:spMk id="8" creationId="{D4B224A2-AB7B-15F4-98D5-76B620B2D79D}"/>
          </ac:spMkLst>
        </pc:spChg>
        <pc:spChg chg="add del mod">
          <ac:chgData name="David Simon Marques" userId="bacbbaced9b1b624" providerId="LiveId" clId="{8BE8AD26-5DA0-4E3E-BCF1-75E68BC146D4}" dt="2022-11-07T14:49:23.510" v="2481" actId="478"/>
          <ac:spMkLst>
            <pc:docMk/>
            <pc:sldMk cId="3794602762" sldId="273"/>
            <ac:spMk id="10" creationId="{754BA902-61FD-7075-7422-202A6A726BCA}"/>
          </ac:spMkLst>
        </pc:spChg>
        <pc:spChg chg="add mod">
          <ac:chgData name="David Simon Marques" userId="bacbbaced9b1b624" providerId="LiveId" clId="{8BE8AD26-5DA0-4E3E-BCF1-75E68BC146D4}" dt="2022-11-07T14:50:54.628" v="2522" actId="14100"/>
          <ac:spMkLst>
            <pc:docMk/>
            <pc:sldMk cId="3794602762" sldId="273"/>
            <ac:spMk id="11" creationId="{74BF4DD5-27F8-E0E9-B7A6-A01D0260F330}"/>
          </ac:spMkLst>
        </pc:spChg>
        <pc:spChg chg="add mod">
          <ac:chgData name="David Simon Marques" userId="bacbbaced9b1b624" providerId="LiveId" clId="{8BE8AD26-5DA0-4E3E-BCF1-75E68BC146D4}" dt="2022-11-07T14:52:17.666" v="2535" actId="14100"/>
          <ac:spMkLst>
            <pc:docMk/>
            <pc:sldMk cId="3794602762" sldId="273"/>
            <ac:spMk id="12" creationId="{5CA69A0C-CC17-3E36-0E31-C1B15D22860D}"/>
          </ac:spMkLst>
        </pc:spChg>
        <pc:spChg chg="add mod">
          <ac:chgData name="David Simon Marques" userId="bacbbaced9b1b624" providerId="LiveId" clId="{8BE8AD26-5DA0-4E3E-BCF1-75E68BC146D4}" dt="2022-11-07T14:50:39.603" v="2507" actId="1035"/>
          <ac:spMkLst>
            <pc:docMk/>
            <pc:sldMk cId="3794602762" sldId="273"/>
            <ac:spMk id="14" creationId="{C93891AF-5B33-DB36-887C-12AC9EABE82C}"/>
          </ac:spMkLst>
        </pc:spChg>
        <pc:graphicFrameChg chg="del">
          <ac:chgData name="David Simon Marques" userId="bacbbaced9b1b624" providerId="LiveId" clId="{8BE8AD26-5DA0-4E3E-BCF1-75E68BC146D4}" dt="2022-11-07T14:44:01.535" v="2395" actId="478"/>
          <ac:graphicFrameMkLst>
            <pc:docMk/>
            <pc:sldMk cId="3794602762" sldId="273"/>
            <ac:graphicFrameMk id="6" creationId="{BBF58DBE-8BED-DE29-A05E-21BEC148C250}"/>
          </ac:graphicFrameMkLst>
        </pc:graphicFrameChg>
        <pc:picChg chg="del">
          <ac:chgData name="David Simon Marques" userId="bacbbaced9b1b624" providerId="LiveId" clId="{8BE8AD26-5DA0-4E3E-BCF1-75E68BC146D4}" dt="2022-11-07T14:44:01.535" v="2395" actId="478"/>
          <ac:picMkLst>
            <pc:docMk/>
            <pc:sldMk cId="3794602762" sldId="273"/>
            <ac:picMk id="3" creationId="{3323DD2A-8AAD-E94C-FEA8-F90E4E3B1282}"/>
          </ac:picMkLst>
        </pc:picChg>
      </pc:sldChg>
      <pc:sldChg chg="delSp modSp add mod">
        <pc:chgData name="David Simon Marques" userId="bacbbaced9b1b624" providerId="LiveId" clId="{8BE8AD26-5DA0-4E3E-BCF1-75E68BC146D4}" dt="2022-11-07T14:51:27.114" v="2530" actId="1076"/>
        <pc:sldMkLst>
          <pc:docMk/>
          <pc:sldMk cId="3277174963" sldId="274"/>
        </pc:sldMkLst>
        <pc:spChg chg="mod">
          <ac:chgData name="David Simon Marques" userId="bacbbaced9b1b624" providerId="LiveId" clId="{8BE8AD26-5DA0-4E3E-BCF1-75E68BC146D4}" dt="2022-11-07T14:51:27.114" v="2530" actId="1076"/>
          <ac:spMkLst>
            <pc:docMk/>
            <pc:sldMk cId="3277174963" sldId="274"/>
            <ac:spMk id="7" creationId="{A764B9F8-463A-3348-B902-1B6492280366}"/>
          </ac:spMkLst>
        </pc:spChg>
        <pc:spChg chg="mod">
          <ac:chgData name="David Simon Marques" userId="bacbbaced9b1b624" providerId="LiveId" clId="{8BE8AD26-5DA0-4E3E-BCF1-75E68BC146D4}" dt="2022-11-07T14:51:27.114" v="2530" actId="1076"/>
          <ac:spMkLst>
            <pc:docMk/>
            <pc:sldMk cId="3277174963" sldId="274"/>
            <ac:spMk id="8" creationId="{D4B224A2-AB7B-15F4-98D5-76B620B2D79D}"/>
          </ac:spMkLst>
        </pc:spChg>
        <pc:spChg chg="mod">
          <ac:chgData name="David Simon Marques" userId="bacbbaced9b1b624" providerId="LiveId" clId="{8BE8AD26-5DA0-4E3E-BCF1-75E68BC146D4}" dt="2022-11-07T14:51:27.114" v="2530" actId="1076"/>
          <ac:spMkLst>
            <pc:docMk/>
            <pc:sldMk cId="3277174963" sldId="274"/>
            <ac:spMk id="10" creationId="{754BA902-61FD-7075-7422-202A6A726BCA}"/>
          </ac:spMkLst>
        </pc:spChg>
        <pc:spChg chg="del">
          <ac:chgData name="David Simon Marques" userId="bacbbaced9b1b624" providerId="LiveId" clId="{8BE8AD26-5DA0-4E3E-BCF1-75E68BC146D4}" dt="2022-11-07T14:51:00.795" v="2523" actId="478"/>
          <ac:spMkLst>
            <pc:docMk/>
            <pc:sldMk cId="3277174963" sldId="274"/>
            <ac:spMk id="11" creationId="{74BF4DD5-27F8-E0E9-B7A6-A01D0260F330}"/>
          </ac:spMkLst>
        </pc:spChg>
        <pc:spChg chg="del">
          <ac:chgData name="David Simon Marques" userId="bacbbaced9b1b624" providerId="LiveId" clId="{8BE8AD26-5DA0-4E3E-BCF1-75E68BC146D4}" dt="2022-11-07T14:51:00.795" v="2523" actId="478"/>
          <ac:spMkLst>
            <pc:docMk/>
            <pc:sldMk cId="3277174963" sldId="274"/>
            <ac:spMk id="12" creationId="{5CA69A0C-CC17-3E36-0E31-C1B15D22860D}"/>
          </ac:spMkLst>
        </pc:spChg>
        <pc:spChg chg="del">
          <ac:chgData name="David Simon Marques" userId="bacbbaced9b1b624" providerId="LiveId" clId="{8BE8AD26-5DA0-4E3E-BCF1-75E68BC146D4}" dt="2022-11-07T14:51:00.795" v="2523" actId="478"/>
          <ac:spMkLst>
            <pc:docMk/>
            <pc:sldMk cId="3277174963" sldId="274"/>
            <ac:spMk id="14" creationId="{C93891AF-5B33-DB36-887C-12AC9EABE82C}"/>
          </ac:spMkLst>
        </pc:spChg>
      </pc:sldChg>
      <pc:sldChg chg="addSp modSp add mod">
        <pc:chgData name="David Simon Marques" userId="bacbbaced9b1b624" providerId="LiveId" clId="{8BE8AD26-5DA0-4E3E-BCF1-75E68BC146D4}" dt="2022-11-07T16:52:11.319" v="2606" actId="1076"/>
        <pc:sldMkLst>
          <pc:docMk/>
          <pc:sldMk cId="72605426" sldId="275"/>
        </pc:sldMkLst>
        <pc:spChg chg="add mod">
          <ac:chgData name="David Simon Marques" userId="bacbbaced9b1b624" providerId="LiveId" clId="{8BE8AD26-5DA0-4E3E-BCF1-75E68BC146D4}" dt="2022-11-07T16:52:11.319" v="2606" actId="1076"/>
          <ac:spMkLst>
            <pc:docMk/>
            <pc:sldMk cId="72605426" sldId="275"/>
            <ac:spMk id="3" creationId="{1F6E6FD1-C7DC-C6D8-4E22-84907586CCE9}"/>
          </ac:spMkLst>
        </pc:spChg>
        <pc:spChg chg="add mod">
          <ac:chgData name="David Simon Marques" userId="bacbbaced9b1b624" providerId="LiveId" clId="{8BE8AD26-5DA0-4E3E-BCF1-75E68BC146D4}" dt="2022-11-07T16:52:11.319" v="2606" actId="1076"/>
          <ac:spMkLst>
            <pc:docMk/>
            <pc:sldMk cId="72605426" sldId="275"/>
            <ac:spMk id="4" creationId="{A8D61E13-1E71-F04F-FE83-07B2F3FFFAD8}"/>
          </ac:spMkLst>
        </pc:spChg>
        <pc:spChg chg="mod">
          <ac:chgData name="David Simon Marques" userId="bacbbaced9b1b624" providerId="LiveId" clId="{8BE8AD26-5DA0-4E3E-BCF1-75E68BC146D4}" dt="2022-11-07T16:52:11.319" v="2606" actId="1076"/>
          <ac:spMkLst>
            <pc:docMk/>
            <pc:sldMk cId="72605426" sldId="275"/>
            <ac:spMk id="9" creationId="{4D4878E9-2CD7-8801-10AB-879685AAB062}"/>
          </ac:spMkLst>
        </pc:spChg>
        <pc:spChg chg="mod">
          <ac:chgData name="David Simon Marques" userId="bacbbaced9b1b624" providerId="LiveId" clId="{8BE8AD26-5DA0-4E3E-BCF1-75E68BC146D4}" dt="2022-11-07T16:52:11.319" v="2606" actId="1076"/>
          <ac:spMkLst>
            <pc:docMk/>
            <pc:sldMk cId="72605426" sldId="275"/>
            <ac:spMk id="10" creationId="{BBEBCC99-1197-C2C9-1A46-4351F0C08DC7}"/>
          </ac:spMkLst>
        </pc:spChg>
        <pc:spChg chg="mod">
          <ac:chgData name="David Simon Marques" userId="bacbbaced9b1b624" providerId="LiveId" clId="{8BE8AD26-5DA0-4E3E-BCF1-75E68BC146D4}" dt="2022-11-07T16:52:11.319" v="2606" actId="1076"/>
          <ac:spMkLst>
            <pc:docMk/>
            <pc:sldMk cId="72605426" sldId="275"/>
            <ac:spMk id="11" creationId="{0A408D12-A113-AAD1-4A1E-1942579C86F8}"/>
          </ac:spMkLst>
        </pc:spChg>
        <pc:spChg chg="mod">
          <ac:chgData name="David Simon Marques" userId="bacbbaced9b1b624" providerId="LiveId" clId="{8BE8AD26-5DA0-4E3E-BCF1-75E68BC146D4}" dt="2022-11-07T16:52:11.319" v="2606" actId="1076"/>
          <ac:spMkLst>
            <pc:docMk/>
            <pc:sldMk cId="72605426" sldId="275"/>
            <ac:spMk id="13" creationId="{6E05433F-B695-F5DA-9FCB-ACB36E33F7C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350B-EA2B-41A4-AB84-38ECBDCD313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D64C-CDB7-4228-85D2-98A0A1E6E2CF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350B-EA2B-41A4-AB84-38ECBDCD313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D64C-CDB7-4228-85D2-98A0A1E6E2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85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350B-EA2B-41A4-AB84-38ECBDCD313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D64C-CDB7-4228-85D2-98A0A1E6E2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03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350B-EA2B-41A4-AB84-38ECBDCD313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D64C-CDB7-4228-85D2-98A0A1E6E2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51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350B-EA2B-41A4-AB84-38ECBDCD313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D64C-CDB7-4228-85D2-98A0A1E6E2CF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78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350B-EA2B-41A4-AB84-38ECBDCD313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D64C-CDB7-4228-85D2-98A0A1E6E2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47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350B-EA2B-41A4-AB84-38ECBDCD313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D64C-CDB7-4228-85D2-98A0A1E6E2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99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350B-EA2B-41A4-AB84-38ECBDCD313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D64C-CDB7-4228-85D2-98A0A1E6E2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61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350B-EA2B-41A4-AB84-38ECBDCD313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D64C-CDB7-4228-85D2-98A0A1E6E2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33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38350B-EA2B-41A4-AB84-38ECBDCD313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79D64C-CDB7-4228-85D2-98A0A1E6E2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92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350B-EA2B-41A4-AB84-38ECBDCD313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D64C-CDB7-4228-85D2-98A0A1E6E2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24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38350B-EA2B-41A4-AB84-38ECBDCD313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79D64C-CDB7-4228-85D2-98A0A1E6E2C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95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idsimonmarques/stm32f4lib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voton.com/resource-files/EN_ISD1800_Datasheet_Rev_1.0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idsimonmarques/stm32f4lib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3B28D-7691-E8C7-DF24-8A7AD8F93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ISD1820 </a:t>
            </a:r>
            <a:r>
              <a:rPr lang="pt-BR" b="0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recording</a:t>
            </a:r>
            <a:r>
              <a:rPr lang="pt-BR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module API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6EA7C3-E0F1-662B-C84E-EF7C4EDD04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Alunos: David Simon Marques</a:t>
            </a:r>
          </a:p>
          <a:p>
            <a:r>
              <a:rPr lang="pt-BR" dirty="0"/>
              <a:t>Victor </a:t>
            </a:r>
            <a:r>
              <a:rPr lang="pt-BR" dirty="0" err="1"/>
              <a:t>Araujo</a:t>
            </a:r>
            <a:r>
              <a:rPr lang="pt-BR" dirty="0"/>
              <a:t> Sander Silva</a:t>
            </a:r>
          </a:p>
        </p:txBody>
      </p:sp>
    </p:spTree>
    <p:extLst>
      <p:ext uri="{BB962C8B-B14F-4D97-AF65-F5344CB8AC3E}">
        <p14:creationId xmlns:p14="http://schemas.microsoft.com/office/powerpoint/2010/main" val="133094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5C5E4-B035-D48F-9BCA-079E178C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93680" cy="1450757"/>
          </a:xfrm>
        </p:spPr>
        <p:txBody>
          <a:bodyPr>
            <a:normAutofit/>
          </a:bodyPr>
          <a:lstStyle/>
          <a:p>
            <a:r>
              <a:rPr lang="pt-BR" sz="4000" dirty="0"/>
              <a:t>Módulo ISD 1820 – API desenvolvida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D4878E9-2CD7-8801-10AB-879685AAB062}"/>
              </a:ext>
            </a:extLst>
          </p:cNvPr>
          <p:cNvSpPr/>
          <p:nvPr/>
        </p:nvSpPr>
        <p:spPr>
          <a:xfrm>
            <a:off x="643010" y="2204520"/>
            <a:ext cx="5201920" cy="54864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ISD1820_StartRecording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EBCC99-1197-C2C9-1A46-4351F0C08DC7}"/>
              </a:ext>
            </a:extLst>
          </p:cNvPr>
          <p:cNvSpPr/>
          <p:nvPr/>
        </p:nvSpPr>
        <p:spPr>
          <a:xfrm>
            <a:off x="6096000" y="2204520"/>
            <a:ext cx="5201920" cy="54864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ISD1820_StopRecording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A408D12-A113-AAD1-4A1E-1942579C86F8}"/>
              </a:ext>
            </a:extLst>
          </p:cNvPr>
          <p:cNvSpPr/>
          <p:nvPr/>
        </p:nvSpPr>
        <p:spPr>
          <a:xfrm>
            <a:off x="643009" y="3189147"/>
            <a:ext cx="5201920" cy="54864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ISD1820_StartPlaying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E05433F-B695-F5DA-9FCB-ACB36E33F7C7}"/>
              </a:ext>
            </a:extLst>
          </p:cNvPr>
          <p:cNvSpPr/>
          <p:nvPr/>
        </p:nvSpPr>
        <p:spPr>
          <a:xfrm>
            <a:off x="6095999" y="3189147"/>
            <a:ext cx="5201921" cy="54864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ISD1820_StopPlaying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45D0921-28FF-B2F6-E09D-F9B0861F4653}"/>
              </a:ext>
            </a:extLst>
          </p:cNvPr>
          <p:cNvSpPr txBox="1"/>
          <p:nvPr/>
        </p:nvSpPr>
        <p:spPr>
          <a:xfrm>
            <a:off x="3243969" y="6002775"/>
            <a:ext cx="570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Repositório: </a:t>
            </a:r>
            <a:r>
              <a:rPr lang="pt-BR" dirty="0" err="1">
                <a:hlinkClick r:id="rId2"/>
              </a:rPr>
              <a:t>davidsimonmarques</a:t>
            </a:r>
            <a:r>
              <a:rPr lang="pt-BR" dirty="0">
                <a:hlinkClick r:id="rId2"/>
              </a:rPr>
              <a:t>/stm32f4libs (github.com)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F6E6FD1-C7DC-C6D8-4E22-84907586CCE9}"/>
              </a:ext>
            </a:extLst>
          </p:cNvPr>
          <p:cNvSpPr/>
          <p:nvPr/>
        </p:nvSpPr>
        <p:spPr>
          <a:xfrm>
            <a:off x="643008" y="4176037"/>
            <a:ext cx="5201921" cy="54864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ISD1820_EnableFeedThrough</a:t>
            </a:r>
            <a:r>
              <a:rPr lang="pt-B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8D61E13-1E71-F04F-FE83-07B2F3FFFAD8}"/>
              </a:ext>
            </a:extLst>
          </p:cNvPr>
          <p:cNvSpPr/>
          <p:nvPr/>
        </p:nvSpPr>
        <p:spPr>
          <a:xfrm>
            <a:off x="6096000" y="4173774"/>
            <a:ext cx="5201921" cy="54864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ISD1820_DisableFeedThrough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605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287F62D-ECCA-C96D-E382-3327A2D579D9}"/>
              </a:ext>
            </a:extLst>
          </p:cNvPr>
          <p:cNvSpPr/>
          <p:nvPr/>
        </p:nvSpPr>
        <p:spPr>
          <a:xfrm>
            <a:off x="2092960" y="3139440"/>
            <a:ext cx="8026400" cy="221488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65C5E4-B035-D48F-9BCA-079E178C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93680" cy="1450757"/>
          </a:xfrm>
        </p:spPr>
        <p:txBody>
          <a:bodyPr>
            <a:normAutofit/>
          </a:bodyPr>
          <a:lstStyle/>
          <a:p>
            <a:r>
              <a:rPr lang="pt-BR" sz="4000" dirty="0"/>
              <a:t>Módulo ISD 1820 – API desenvolvida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D4878E9-2CD7-8801-10AB-879685AAB062}"/>
              </a:ext>
            </a:extLst>
          </p:cNvPr>
          <p:cNvSpPr/>
          <p:nvPr/>
        </p:nvSpPr>
        <p:spPr>
          <a:xfrm>
            <a:off x="3180080" y="2265680"/>
            <a:ext cx="5201920" cy="54864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ISD1820_Record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rec_time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D9C10F1-6260-2ACB-6B42-F5B6EF49064C}"/>
              </a:ext>
            </a:extLst>
          </p:cNvPr>
          <p:cNvSpPr txBox="1"/>
          <p:nvPr/>
        </p:nvSpPr>
        <p:spPr>
          <a:xfrm>
            <a:off x="2537460" y="3429000"/>
            <a:ext cx="7117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ISD1820_Record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rec_time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HAL_GPIO_WritePin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REC_GPIO_Port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REC_Pin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HAL_Delay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rec_time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HAL_GPIO_WritePin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REC_GPIO_Port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REC_Pin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0238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287F62D-ECCA-C96D-E382-3327A2D579D9}"/>
              </a:ext>
            </a:extLst>
          </p:cNvPr>
          <p:cNvSpPr/>
          <p:nvPr/>
        </p:nvSpPr>
        <p:spPr>
          <a:xfrm>
            <a:off x="2092960" y="3139440"/>
            <a:ext cx="8026400" cy="221488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65C5E4-B035-D48F-9BCA-079E178C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93680" cy="1450757"/>
          </a:xfrm>
        </p:spPr>
        <p:txBody>
          <a:bodyPr>
            <a:normAutofit/>
          </a:bodyPr>
          <a:lstStyle/>
          <a:p>
            <a:r>
              <a:rPr lang="pt-BR" sz="4000" dirty="0"/>
              <a:t>Módulo ISD 1820 – API desenvolvida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D4878E9-2CD7-8801-10AB-879685AAB062}"/>
              </a:ext>
            </a:extLst>
          </p:cNvPr>
          <p:cNvSpPr/>
          <p:nvPr/>
        </p:nvSpPr>
        <p:spPr>
          <a:xfrm>
            <a:off x="3180080" y="2265680"/>
            <a:ext cx="5201920" cy="54864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ISD1820_PlayComplete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B54EB49-3BED-DB11-B66A-AE5CFAA611A7}"/>
              </a:ext>
            </a:extLst>
          </p:cNvPr>
          <p:cNvSpPr txBox="1"/>
          <p:nvPr/>
        </p:nvSpPr>
        <p:spPr>
          <a:xfrm>
            <a:off x="3048866" y="3477736"/>
            <a:ext cx="60942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ISD1820_PlayComplete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HAL_GPIO_WritePin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PE_GPIO_Port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PE_Pin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HAL_Delay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HAL_GPIO_WritePin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PE_GPIO_Port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PE_Pin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261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287F62D-ECCA-C96D-E382-3327A2D579D9}"/>
              </a:ext>
            </a:extLst>
          </p:cNvPr>
          <p:cNvSpPr/>
          <p:nvPr/>
        </p:nvSpPr>
        <p:spPr>
          <a:xfrm>
            <a:off x="2092960" y="3139440"/>
            <a:ext cx="8026400" cy="221488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65C5E4-B035-D48F-9BCA-079E178C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93680" cy="1450757"/>
          </a:xfrm>
        </p:spPr>
        <p:txBody>
          <a:bodyPr>
            <a:normAutofit/>
          </a:bodyPr>
          <a:lstStyle/>
          <a:p>
            <a:r>
              <a:rPr lang="pt-BR" sz="4000" dirty="0"/>
              <a:t>Módulo ISD 1820 – API desenvolvida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D4878E9-2CD7-8801-10AB-879685AAB062}"/>
              </a:ext>
            </a:extLst>
          </p:cNvPr>
          <p:cNvSpPr/>
          <p:nvPr/>
        </p:nvSpPr>
        <p:spPr>
          <a:xfrm>
            <a:off x="3180080" y="2265680"/>
            <a:ext cx="5201920" cy="54864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ISD1820_Play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play_time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09CF6DB-FA11-DEEA-9D2E-8B36325445EE}"/>
              </a:ext>
            </a:extLst>
          </p:cNvPr>
          <p:cNvSpPr txBox="1"/>
          <p:nvPr/>
        </p:nvSpPr>
        <p:spPr>
          <a:xfrm>
            <a:off x="3059026" y="3429000"/>
            <a:ext cx="60942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ISD1820_Play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play_time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HAL_GPIO_WritePin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PL_GPIO_Port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PL_Pin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HAL_Delay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play_time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HAL_GPIO_WritePin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PL_GPIO_Port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PL_Pin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71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287F62D-ECCA-C96D-E382-3327A2D579D9}"/>
              </a:ext>
            </a:extLst>
          </p:cNvPr>
          <p:cNvSpPr/>
          <p:nvPr/>
        </p:nvSpPr>
        <p:spPr>
          <a:xfrm>
            <a:off x="1825452" y="2940627"/>
            <a:ext cx="8541097" cy="326274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65C5E4-B035-D48F-9BCA-079E178C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93680" cy="1450757"/>
          </a:xfrm>
        </p:spPr>
        <p:txBody>
          <a:bodyPr>
            <a:normAutofit/>
          </a:bodyPr>
          <a:lstStyle/>
          <a:p>
            <a:r>
              <a:rPr lang="pt-BR" sz="4000" dirty="0"/>
              <a:t>Módulo ISD 1820 – API desenvolvida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D4878E9-2CD7-8801-10AB-879685AAB062}"/>
              </a:ext>
            </a:extLst>
          </p:cNvPr>
          <p:cNvSpPr/>
          <p:nvPr/>
        </p:nvSpPr>
        <p:spPr>
          <a:xfrm>
            <a:off x="1590040" y="2265680"/>
            <a:ext cx="9011920" cy="54864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ISD1820_RecordAndPlay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rec_time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play_time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9393D9A-119B-94D9-FB35-32293614DD96}"/>
              </a:ext>
            </a:extLst>
          </p:cNvPr>
          <p:cNvSpPr txBox="1"/>
          <p:nvPr/>
        </p:nvSpPr>
        <p:spPr>
          <a:xfrm>
            <a:off x="2667000" y="3139440"/>
            <a:ext cx="68580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ISD1820_RecordAndPlay</a:t>
            </a:r>
            <a:r>
              <a:rPr lang="pt-B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pt-BR" sz="1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rec_time</a:t>
            </a:r>
            <a:r>
              <a:rPr lang="pt-B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pt-BR" sz="1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play_time</a:t>
            </a:r>
            <a:r>
              <a:rPr lang="pt-B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//Record:</a:t>
            </a:r>
            <a:endParaRPr lang="pt-BR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HAL_GPIO_WritePin</a:t>
            </a:r>
            <a:r>
              <a:rPr lang="pt-B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REC_GPIO_Port</a:t>
            </a:r>
            <a:r>
              <a:rPr lang="pt-B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REC_Pin</a:t>
            </a:r>
            <a:r>
              <a:rPr lang="pt-B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HAL_Delay</a:t>
            </a:r>
            <a:r>
              <a:rPr lang="pt-B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rec_time</a:t>
            </a:r>
            <a:r>
              <a:rPr lang="pt-B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HAL_GPIO_WritePin</a:t>
            </a:r>
            <a:r>
              <a:rPr lang="pt-B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REC_GPIO_Port</a:t>
            </a:r>
            <a:r>
              <a:rPr lang="pt-B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REC_Pin</a:t>
            </a:r>
            <a:r>
              <a:rPr lang="pt-B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HAL_Delay</a:t>
            </a:r>
            <a:r>
              <a:rPr lang="pt-B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pt-B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//---</a:t>
            </a:r>
            <a:endParaRPr lang="pt-BR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//Play:</a:t>
            </a:r>
            <a:endParaRPr lang="pt-BR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HAL_GPIO_WritePin</a:t>
            </a:r>
            <a:r>
              <a:rPr lang="pt-B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PL_GPIO_Port</a:t>
            </a:r>
            <a:r>
              <a:rPr lang="pt-B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PL_Pin</a:t>
            </a:r>
            <a:r>
              <a:rPr lang="pt-B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HAL_Delay</a:t>
            </a:r>
            <a:r>
              <a:rPr lang="pt-B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play_time</a:t>
            </a:r>
            <a:r>
              <a:rPr lang="pt-B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HAL_GPIO_WritePin</a:t>
            </a:r>
            <a:r>
              <a:rPr lang="pt-B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PL_GPIO_Port</a:t>
            </a:r>
            <a:r>
              <a:rPr lang="pt-B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PL_Pin</a:t>
            </a:r>
            <a:r>
              <a:rPr lang="pt-B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//---</a:t>
            </a:r>
            <a:endParaRPr lang="pt-BR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1024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5C5E4-B035-D48F-9BCA-079E178C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93680" cy="1450757"/>
          </a:xfrm>
        </p:spPr>
        <p:txBody>
          <a:bodyPr>
            <a:normAutofit/>
          </a:bodyPr>
          <a:lstStyle/>
          <a:p>
            <a:r>
              <a:rPr lang="pt-BR" sz="4000" dirty="0"/>
              <a:t>Módulo ISD 1820 – Aplicação exemplo</a:t>
            </a:r>
          </a:p>
        </p:txBody>
      </p:sp>
      <p:pic>
        <p:nvPicPr>
          <p:cNvPr id="6146" name="Picture 2" descr="Módulo Receptor Rf Com Controle Remoto 315mhz - ARDUCORE - Robótica  Educacional arduino">
            <a:extLst>
              <a:ext uri="{FF2B5EF4-FFF2-40B4-BE49-F238E27FC236}">
                <a16:creationId xmlns:a16="http://schemas.microsoft.com/office/drawing/2014/main" id="{D3550E2E-FDBB-4B2B-62D4-5AF6315A3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255972"/>
            <a:ext cx="3543410" cy="347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DD6FBF-5050-0AAF-B8AE-0B574D5D0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7638" y="2259072"/>
            <a:ext cx="6892414" cy="349502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</a:rPr>
              <a:t> Módulo receptor RF com controle remoto (315MHz)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</a:rPr>
              <a:t> 4 canais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</a:rPr>
              <a:t>A: Gravar 10 segundos e, em seguida, reproduzir 8 segundos da gravação.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</a:rPr>
              <a:t>B: Reproduzir 5 segundos da gravação.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</a:rPr>
              <a:t>C: Gravar 10 segundos.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</a:rPr>
              <a:t>D: Reproduzir completamente o áudio armazenado na memória.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999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5C5E4-B035-D48F-9BCA-079E178C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93680" cy="1450757"/>
          </a:xfrm>
        </p:spPr>
        <p:txBody>
          <a:bodyPr>
            <a:normAutofit/>
          </a:bodyPr>
          <a:lstStyle/>
          <a:p>
            <a:r>
              <a:rPr lang="pt-BR" sz="4000" dirty="0"/>
              <a:t>Módulo ISD 1820 – Aplicação exemplo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0263FB0-BCF4-F75F-F3E9-489839EF14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5" r="9489" b="2458"/>
          <a:stretch/>
        </p:blipFill>
        <p:spPr>
          <a:xfrm>
            <a:off x="6096000" y="1819929"/>
            <a:ext cx="4805917" cy="4508462"/>
          </a:xfrm>
          <a:prstGeom prst="rect">
            <a:avLst/>
          </a:prstGeom>
        </p:spPr>
      </p:pic>
      <p:pic>
        <p:nvPicPr>
          <p:cNvPr id="15366" name="Picture 6" descr="Business &amp; Industrial PT2272 Wireless RF Remote Control Module 315MHz  Electrical Equipment &amp; Supplies isspol.org.ec">
            <a:extLst>
              <a:ext uri="{FF2B5EF4-FFF2-40B4-BE49-F238E27FC236}">
                <a16:creationId xmlns:a16="http://schemas.microsoft.com/office/drawing/2014/main" id="{F74C03F5-48B6-5C3E-8ECE-EE47569AD9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7" t="17893" r="3632" b="20454"/>
          <a:stretch/>
        </p:blipFill>
        <p:spPr bwMode="auto">
          <a:xfrm rot="16200000">
            <a:off x="416560" y="2712720"/>
            <a:ext cx="4084320" cy="272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1BA2151-FEFF-4E6E-FE34-8C858548B63C}"/>
              </a:ext>
            </a:extLst>
          </p:cNvPr>
          <p:cNvSpPr txBox="1"/>
          <p:nvPr/>
        </p:nvSpPr>
        <p:spPr>
          <a:xfrm>
            <a:off x="3820161" y="209092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GND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518E587-AD84-9C40-3270-F26DB7BECDFC}"/>
              </a:ext>
            </a:extLst>
          </p:cNvPr>
          <p:cNvSpPr txBox="1"/>
          <p:nvPr/>
        </p:nvSpPr>
        <p:spPr>
          <a:xfrm>
            <a:off x="3820161" y="233452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5V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D8B1B3F-427F-FAC0-F664-BDF1E99EF6AB}"/>
              </a:ext>
            </a:extLst>
          </p:cNvPr>
          <p:cNvSpPr txBox="1"/>
          <p:nvPr/>
        </p:nvSpPr>
        <p:spPr>
          <a:xfrm>
            <a:off x="3820161" y="257811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87DD5FA-85D2-4F22-D32A-765FC9F9AEF0}"/>
              </a:ext>
            </a:extLst>
          </p:cNvPr>
          <p:cNvSpPr txBox="1"/>
          <p:nvPr/>
        </p:nvSpPr>
        <p:spPr>
          <a:xfrm>
            <a:off x="3820161" y="284199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1A75746-9984-A39A-13F5-05F1AD80D8DA}"/>
              </a:ext>
            </a:extLst>
          </p:cNvPr>
          <p:cNvSpPr txBox="1"/>
          <p:nvPr/>
        </p:nvSpPr>
        <p:spPr>
          <a:xfrm>
            <a:off x="3820161" y="308359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D2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55BA9E1-133D-E222-F681-2C5DE7A82682}"/>
              </a:ext>
            </a:extLst>
          </p:cNvPr>
          <p:cNvSpPr txBox="1"/>
          <p:nvPr/>
        </p:nvSpPr>
        <p:spPr>
          <a:xfrm>
            <a:off x="3820161" y="334396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D3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3A6E26D-8C0B-E944-7DFA-92AA7A865FE6}"/>
              </a:ext>
            </a:extLst>
          </p:cNvPr>
          <p:cNvSpPr txBox="1"/>
          <p:nvPr/>
        </p:nvSpPr>
        <p:spPr>
          <a:xfrm>
            <a:off x="3808941" y="3585560"/>
            <a:ext cx="44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VT</a:t>
            </a:r>
          </a:p>
        </p:txBody>
      </p:sp>
    </p:spTree>
    <p:extLst>
      <p:ext uri="{BB962C8B-B14F-4D97-AF65-F5344CB8AC3E}">
        <p14:creationId xmlns:p14="http://schemas.microsoft.com/office/powerpoint/2010/main" val="2728320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5C5E4-B035-D48F-9BCA-079E178C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93680" cy="1450757"/>
          </a:xfrm>
        </p:spPr>
        <p:txBody>
          <a:bodyPr>
            <a:normAutofit/>
          </a:bodyPr>
          <a:lstStyle/>
          <a:p>
            <a:r>
              <a:rPr lang="pt-BR" sz="4000" dirty="0"/>
              <a:t>Módulo ISD 1820 – Aplicação exemplo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BBF58DBE-8BED-DE29-A05E-21BEC148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908789"/>
              </p:ext>
            </p:extLst>
          </p:nvPr>
        </p:nvGraphicFramePr>
        <p:xfrm>
          <a:off x="5188324" y="1950531"/>
          <a:ext cx="6490530" cy="366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755">
                  <a:extLst>
                    <a:ext uri="{9D8B030D-6E8A-4147-A177-3AD203B41FA5}">
                      <a16:colId xmlns:a16="http://schemas.microsoft.com/office/drawing/2014/main" val="427964209"/>
                    </a:ext>
                  </a:extLst>
                </a:gridCol>
                <a:gridCol w="1081755">
                  <a:extLst>
                    <a:ext uri="{9D8B030D-6E8A-4147-A177-3AD203B41FA5}">
                      <a16:colId xmlns:a16="http://schemas.microsoft.com/office/drawing/2014/main" val="2627733821"/>
                    </a:ext>
                  </a:extLst>
                </a:gridCol>
                <a:gridCol w="1081755">
                  <a:extLst>
                    <a:ext uri="{9D8B030D-6E8A-4147-A177-3AD203B41FA5}">
                      <a16:colId xmlns:a16="http://schemas.microsoft.com/office/drawing/2014/main" val="2625639395"/>
                    </a:ext>
                  </a:extLst>
                </a:gridCol>
                <a:gridCol w="1081755">
                  <a:extLst>
                    <a:ext uri="{9D8B030D-6E8A-4147-A177-3AD203B41FA5}">
                      <a16:colId xmlns:a16="http://schemas.microsoft.com/office/drawing/2014/main" val="2699110394"/>
                    </a:ext>
                  </a:extLst>
                </a:gridCol>
                <a:gridCol w="1081755">
                  <a:extLst>
                    <a:ext uri="{9D8B030D-6E8A-4147-A177-3AD203B41FA5}">
                      <a16:colId xmlns:a16="http://schemas.microsoft.com/office/drawing/2014/main" val="2802615150"/>
                    </a:ext>
                  </a:extLst>
                </a:gridCol>
                <a:gridCol w="1081755">
                  <a:extLst>
                    <a:ext uri="{9D8B030D-6E8A-4147-A177-3AD203B41FA5}">
                      <a16:colId xmlns:a16="http://schemas.microsoft.com/office/drawing/2014/main" val="3306003347"/>
                    </a:ext>
                  </a:extLst>
                </a:gridCol>
              </a:tblGrid>
              <a:tr h="61095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Recurso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/>
                        <a:t>Label</a:t>
                      </a:r>
                      <a:r>
                        <a:rPr lang="pt-BR" sz="1400" dirty="0"/>
                        <a:t> no código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Pino do MCU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Direção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Associação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Evento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7450851"/>
                  </a:ext>
                </a:extLst>
              </a:tr>
              <a:tr h="61095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RF_D0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PA7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337704"/>
                  </a:ext>
                </a:extLst>
              </a:tr>
              <a:tr h="61095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RF_D1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PA6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6274804"/>
                  </a:ext>
                </a:extLst>
              </a:tr>
              <a:tr h="61095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RF_D2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PB6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994427"/>
                  </a:ext>
                </a:extLst>
              </a:tr>
              <a:tr h="61095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RF_D3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PC7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9997304"/>
                  </a:ext>
                </a:extLst>
              </a:tr>
              <a:tr h="61095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VT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RF_VT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PA0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GPIO_EXTI0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err="1"/>
                        <a:t>Rising</a:t>
                      </a:r>
                      <a:r>
                        <a:rPr lang="pt-BR" sz="1400" i="1" dirty="0"/>
                        <a:t> Edge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7016765"/>
                  </a:ext>
                </a:extLst>
              </a:tr>
            </a:tbl>
          </a:graphicData>
        </a:graphic>
      </p:graphicFrame>
      <p:pic>
        <p:nvPicPr>
          <p:cNvPr id="3" name="Imagem 2">
            <a:extLst>
              <a:ext uri="{FF2B5EF4-FFF2-40B4-BE49-F238E27FC236}">
                <a16:creationId xmlns:a16="http://schemas.microsoft.com/office/drawing/2014/main" id="{3323DD2A-8AAD-E94C-FEA8-F90E4E3B12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5" r="9489" b="5366"/>
          <a:stretch/>
        </p:blipFill>
        <p:spPr>
          <a:xfrm>
            <a:off x="272777" y="1853108"/>
            <a:ext cx="4805917" cy="437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79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5C5E4-B035-D48F-9BCA-079E178C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93680" cy="1450757"/>
          </a:xfrm>
        </p:spPr>
        <p:txBody>
          <a:bodyPr>
            <a:normAutofit/>
          </a:bodyPr>
          <a:lstStyle/>
          <a:p>
            <a:r>
              <a:rPr lang="pt-BR" sz="4000" dirty="0"/>
              <a:t>Módulo ISD 1820 – Aplicação exemplo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4BF4DD5-27F8-E0E9-B7A6-A01D0260F330}"/>
              </a:ext>
            </a:extLst>
          </p:cNvPr>
          <p:cNvSpPr/>
          <p:nvPr/>
        </p:nvSpPr>
        <p:spPr>
          <a:xfrm>
            <a:off x="3111502" y="1850041"/>
            <a:ext cx="5530269" cy="57321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Main Loop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CA69A0C-CC17-3E36-0E31-C1B15D22860D}"/>
              </a:ext>
            </a:extLst>
          </p:cNvPr>
          <p:cNvSpPr/>
          <p:nvPr/>
        </p:nvSpPr>
        <p:spPr>
          <a:xfrm>
            <a:off x="3111501" y="2419463"/>
            <a:ext cx="5530271" cy="384625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93891AF-5B33-DB36-887C-12AC9EABE82C}"/>
              </a:ext>
            </a:extLst>
          </p:cNvPr>
          <p:cNvSpPr txBox="1"/>
          <p:nvPr/>
        </p:nvSpPr>
        <p:spPr>
          <a:xfrm>
            <a:off x="3111500" y="2481809"/>
            <a:ext cx="553027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9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9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9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9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9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HAL_GPIO_WritePin</a:t>
            </a:r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LD2_GPIO_Port</a:t>
            </a:r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9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 LD2_Pin</a:t>
            </a:r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9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pt-BR" sz="9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pt-BR" sz="900" b="0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turn</a:t>
            </a:r>
            <a:r>
              <a:rPr lang="pt-BR" sz="9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LED off</a:t>
            </a:r>
            <a:endParaRPr lang="pt-BR" sz="9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9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9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9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pt-BR" sz="900" b="0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9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A</a:t>
            </a:r>
            <a:endParaRPr lang="pt-BR" sz="9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9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ISD1820_RecordAndPlay</a:t>
            </a:r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9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pt-BR" sz="9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pt-BR" sz="900" b="0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records</a:t>
            </a:r>
            <a:r>
              <a:rPr lang="pt-BR" sz="9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10 </a:t>
            </a:r>
            <a:r>
              <a:rPr lang="pt-BR" sz="900" b="0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pt-BR" sz="9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pt-BR" sz="9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plays 8 </a:t>
            </a:r>
            <a:r>
              <a:rPr lang="pt-BR" sz="900" b="0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seconds</a:t>
            </a:r>
            <a:endParaRPr lang="pt-BR" sz="9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9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9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9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9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pt-BR" sz="900" b="0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9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B</a:t>
            </a:r>
            <a:endParaRPr lang="pt-BR" sz="9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9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ISD1820_Play</a:t>
            </a:r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pt-BR" sz="9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//play 5 </a:t>
            </a:r>
            <a:r>
              <a:rPr lang="pt-BR" sz="900" b="0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seconds</a:t>
            </a:r>
            <a:endParaRPr lang="pt-BR" sz="9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9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9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9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9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pt-BR" sz="900" b="0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9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C</a:t>
            </a:r>
            <a:endParaRPr lang="pt-BR" sz="9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9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ISD1820_Record</a:t>
            </a:r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9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9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9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9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9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pt-BR" sz="900" b="0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9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D</a:t>
            </a:r>
            <a:endParaRPr lang="pt-BR" sz="9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9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ISD1820_PlayComplete</a:t>
            </a:r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9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9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9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9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9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9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602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5C5E4-B035-D48F-9BCA-079E178C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93680" cy="1450757"/>
          </a:xfrm>
        </p:spPr>
        <p:txBody>
          <a:bodyPr>
            <a:normAutofit/>
          </a:bodyPr>
          <a:lstStyle/>
          <a:p>
            <a:r>
              <a:rPr lang="pt-BR" sz="4000" dirty="0"/>
              <a:t>Módulo ISD 1820 – Aplicação exemplo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764B9F8-463A-3348-B902-1B6492280366}"/>
              </a:ext>
            </a:extLst>
          </p:cNvPr>
          <p:cNvSpPr/>
          <p:nvPr/>
        </p:nvSpPr>
        <p:spPr>
          <a:xfrm>
            <a:off x="3330865" y="2390370"/>
            <a:ext cx="5530269" cy="54864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Callback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4B224A2-AB7B-15F4-98D5-76B620B2D79D}"/>
              </a:ext>
            </a:extLst>
          </p:cNvPr>
          <p:cNvSpPr/>
          <p:nvPr/>
        </p:nvSpPr>
        <p:spPr>
          <a:xfrm>
            <a:off x="3330864" y="2939010"/>
            <a:ext cx="5530271" cy="29360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54BA902-61FD-7075-7422-202A6A726BCA}"/>
              </a:ext>
            </a:extLst>
          </p:cNvPr>
          <p:cNvSpPr txBox="1"/>
          <p:nvPr/>
        </p:nvSpPr>
        <p:spPr>
          <a:xfrm>
            <a:off x="3330865" y="3074253"/>
            <a:ext cx="609426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/* USER CODE BEGIN 4 */</a:t>
            </a:r>
            <a:endParaRPr lang="pt-BR" sz="11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1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HAL_GPIO_EXTI_Callback</a:t>
            </a:r>
            <a: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pt-BR" sz="11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GPIO_Pin</a:t>
            </a:r>
            <a: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1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1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GPIO_Pin</a:t>
            </a:r>
            <a: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RF_VT_Pin</a:t>
            </a:r>
            <a: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HAL_GPIO_WritePin</a:t>
            </a:r>
            <a: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(LD2_GPIO_Port, LD2_Pin, </a:t>
            </a:r>
            <a:r>
              <a:rPr lang="pt-BR" sz="11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pt-BR" sz="11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pt-BR" sz="1100" b="0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turn</a:t>
            </a:r>
            <a:r>
              <a:rPr lang="pt-BR" sz="11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LED </a:t>
            </a:r>
            <a:r>
              <a:rPr lang="pt-BR" sz="1100" b="0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on</a:t>
            </a:r>
            <a:endParaRPr lang="pt-BR" sz="11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1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HAL_GPIO_ReadPin</a:t>
            </a:r>
            <a: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(RF_D3_GPIO_Port, RF_D3_Pin)){</a:t>
            </a:r>
            <a:r>
              <a:rPr lang="pt-BR" sz="11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pt-BR" sz="1100" b="0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1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C</a:t>
            </a:r>
            <a:endParaRPr lang="pt-BR" sz="11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1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pt-BR" sz="11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HAL_GPIO_ReadPin</a:t>
            </a:r>
            <a: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(RF_D2_GPIO_Port, RF_D2_Pin)){</a:t>
            </a:r>
            <a:r>
              <a:rPr lang="pt-BR" sz="11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pt-BR" sz="1100" b="0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1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A</a:t>
            </a:r>
            <a:endParaRPr lang="pt-BR" sz="11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1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pt-BR" sz="11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1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HAL_GPIO_ReadPin</a:t>
            </a:r>
            <a: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(RF_D1_GPIO_Port, RF_D1_Pin)){</a:t>
            </a:r>
            <a:r>
              <a:rPr lang="pt-BR" sz="11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pt-BR" sz="1100" b="0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1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D</a:t>
            </a:r>
            <a:endParaRPr lang="pt-BR" sz="11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1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pt-BR" sz="11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1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pt-BR" sz="1100" b="0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1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B</a:t>
            </a:r>
            <a:endParaRPr lang="pt-BR" sz="11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1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1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/* USER CODE END 4 */</a:t>
            </a:r>
            <a:endParaRPr lang="pt-BR" sz="11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17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5C5E4-B035-D48F-9BCA-079E178C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ISD 1820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A3A4A9-6739-3E5D-A9D8-E9AAF0209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259074"/>
            <a:ext cx="3287907" cy="349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BD8FFA1-CD35-1E05-53B6-DF4CD71EB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7638" y="2259072"/>
            <a:ext cx="6892414" cy="349502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/>
              <a:t> Módulo para gravar/reproduzir áudios de até 20 segundos.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/>
              <a:t> Não volátil: memória EEPROM.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/>
              <a:t> Microfone já embutido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/>
              <a:t> Interface simples.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/>
              <a:t>Funcionamento no modo </a:t>
            </a:r>
            <a:r>
              <a:rPr lang="pt-BR" dirty="0" err="1"/>
              <a:t>standalone</a:t>
            </a:r>
            <a:r>
              <a:rPr lang="pt-BR" dirty="0"/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b="0" i="0" dirty="0">
                <a:solidFill>
                  <a:srgbClr val="686C6F"/>
                </a:solidFill>
                <a:effectLst/>
                <a:latin typeface="Inter"/>
              </a:rPr>
              <a:t>Tensão de operação: 3-5V DC</a:t>
            </a:r>
            <a:endParaRPr lang="pt-B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98ACB8-41AE-81F2-6727-0054E4F16E15}"/>
              </a:ext>
            </a:extLst>
          </p:cNvPr>
          <p:cNvSpPr txBox="1"/>
          <p:nvPr/>
        </p:nvSpPr>
        <p:spPr>
          <a:xfrm>
            <a:off x="1097280" y="5754094"/>
            <a:ext cx="3841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 https://www.anexium.com/ds/ISD1820-Mods.html </a:t>
            </a:r>
          </a:p>
        </p:txBody>
      </p:sp>
    </p:spTree>
    <p:extLst>
      <p:ext uri="{BB962C8B-B14F-4D97-AF65-F5344CB8AC3E}">
        <p14:creationId xmlns:p14="http://schemas.microsoft.com/office/powerpoint/2010/main" val="157207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5C5E4-B035-D48F-9BCA-079E178C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ISD 1820 - </a:t>
            </a:r>
            <a:r>
              <a:rPr lang="pt-BR" dirty="0" err="1"/>
              <a:t>Standalone</a:t>
            </a:r>
            <a:r>
              <a:rPr lang="pt-BR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A3A4A9-6739-3E5D-A9D8-E9AAF0209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259074"/>
            <a:ext cx="3287907" cy="349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BD8FFA1-CD35-1E05-53B6-DF4CD71EB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7638" y="2259072"/>
            <a:ext cx="6892414" cy="3495021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FFC000"/>
                </a:solidFill>
              </a:rPr>
              <a:t>REC: </a:t>
            </a:r>
            <a:r>
              <a:rPr lang="pt-BR" dirty="0">
                <a:solidFill>
                  <a:schemeClr val="tx1"/>
                </a:solidFill>
              </a:rPr>
              <a:t>Enquanto pressionado, realiza a gravação até o limite de tempo.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92D050"/>
                </a:solidFill>
              </a:rPr>
              <a:t>PLAYE: </a:t>
            </a:r>
            <a:r>
              <a:rPr lang="pt-BR" dirty="0">
                <a:solidFill>
                  <a:schemeClr val="tx1"/>
                </a:solidFill>
              </a:rPr>
              <a:t>Reproduz a gravação presente na memória completamente.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00B0F0"/>
                </a:solidFill>
              </a:rPr>
              <a:t>PLAYL: </a:t>
            </a:r>
            <a:r>
              <a:rPr lang="pt-BR" dirty="0">
                <a:solidFill>
                  <a:schemeClr val="tx1"/>
                </a:solidFill>
              </a:rPr>
              <a:t>Enquanto pressionado, reproduz a gravação armazenada.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98ACB8-41AE-81F2-6727-0054E4F16E15}"/>
              </a:ext>
            </a:extLst>
          </p:cNvPr>
          <p:cNvSpPr txBox="1"/>
          <p:nvPr/>
        </p:nvSpPr>
        <p:spPr>
          <a:xfrm>
            <a:off x="1097280" y="5754094"/>
            <a:ext cx="3841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 https://www.anexium.com/ds/ISD1820-Mods.html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A3AE2E1-39EF-7191-F2FE-478B7A72D476}"/>
              </a:ext>
            </a:extLst>
          </p:cNvPr>
          <p:cNvSpPr/>
          <p:nvPr/>
        </p:nvSpPr>
        <p:spPr>
          <a:xfrm>
            <a:off x="1869440" y="4472940"/>
            <a:ext cx="482600" cy="4622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94281BB-0563-A657-F93D-E4A4D9B144F8}"/>
              </a:ext>
            </a:extLst>
          </p:cNvPr>
          <p:cNvSpPr/>
          <p:nvPr/>
        </p:nvSpPr>
        <p:spPr>
          <a:xfrm>
            <a:off x="2540491" y="4472940"/>
            <a:ext cx="482600" cy="46228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86441A2-DCA8-64EB-2AF9-0D69D63AB877}"/>
              </a:ext>
            </a:extLst>
          </p:cNvPr>
          <p:cNvSpPr/>
          <p:nvPr/>
        </p:nvSpPr>
        <p:spPr>
          <a:xfrm>
            <a:off x="3193271" y="4472940"/>
            <a:ext cx="482600" cy="46228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08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5C5E4-B035-D48F-9BCA-079E178C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ISD 1820 - Pinos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A3A4A9-6739-3E5D-A9D8-E9AAF0209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391" y="2766240"/>
            <a:ext cx="2214880" cy="235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E98ACB8-41AE-81F2-6727-0054E4F16E15}"/>
              </a:ext>
            </a:extLst>
          </p:cNvPr>
          <p:cNvSpPr txBox="1"/>
          <p:nvPr/>
        </p:nvSpPr>
        <p:spPr>
          <a:xfrm>
            <a:off x="1097280" y="5754094"/>
            <a:ext cx="3841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 https://www.anexium.com/ds/ISD1820-Mods.html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A3AE2E1-39EF-7191-F2FE-478B7A72D476}"/>
              </a:ext>
            </a:extLst>
          </p:cNvPr>
          <p:cNvSpPr/>
          <p:nvPr/>
        </p:nvSpPr>
        <p:spPr>
          <a:xfrm>
            <a:off x="3916550" y="2370813"/>
            <a:ext cx="2072640" cy="299364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  <p:pic>
        <p:nvPicPr>
          <p:cNvPr id="2052" name="Picture 4" descr="ISD1820 Record and Playback Module Pinout, Features &amp; Circuit">
            <a:extLst>
              <a:ext uri="{FF2B5EF4-FFF2-40B4-BE49-F238E27FC236}">
                <a16:creationId xmlns:a16="http://schemas.microsoft.com/office/drawing/2014/main" id="{54786819-D8BB-0775-EA3C-DC3B146AB2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0" t="30054" r="66194" b="28079"/>
          <a:stretch/>
        </p:blipFill>
        <p:spPr bwMode="auto">
          <a:xfrm>
            <a:off x="3996739" y="2429100"/>
            <a:ext cx="1884854" cy="285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1058A110-7ACF-0F6E-1704-4618551B2940}"/>
              </a:ext>
            </a:extLst>
          </p:cNvPr>
          <p:cNvSpPr/>
          <p:nvPr/>
        </p:nvSpPr>
        <p:spPr>
          <a:xfrm>
            <a:off x="1176757" y="3291841"/>
            <a:ext cx="530123" cy="77216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065785EA-8FA5-6A83-2424-0AD841FF5601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706880" y="3677921"/>
            <a:ext cx="2209670" cy="189716"/>
          </a:xfrm>
          <a:prstGeom prst="line">
            <a:avLst/>
          </a:prstGeom>
          <a:ln w="444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ela 15">
            <a:extLst>
              <a:ext uri="{FF2B5EF4-FFF2-40B4-BE49-F238E27FC236}">
                <a16:creationId xmlns:a16="http://schemas.microsoft.com/office/drawing/2014/main" id="{D7B9EE3A-F3F7-ED05-510B-A481496334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115014"/>
              </p:ext>
            </p:extLst>
          </p:nvPr>
        </p:nvGraphicFramePr>
        <p:xfrm>
          <a:off x="6471920" y="1976580"/>
          <a:ext cx="5211764" cy="393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882">
                  <a:extLst>
                    <a:ext uri="{9D8B030D-6E8A-4147-A177-3AD203B41FA5}">
                      <a16:colId xmlns:a16="http://schemas.microsoft.com/office/drawing/2014/main" val="1969361677"/>
                    </a:ext>
                  </a:extLst>
                </a:gridCol>
                <a:gridCol w="2605882">
                  <a:extLst>
                    <a:ext uri="{9D8B030D-6E8A-4147-A177-3AD203B41FA5}">
                      <a16:colId xmlns:a16="http://schemas.microsoft.com/office/drawing/2014/main" val="3428270056"/>
                    </a:ext>
                  </a:extLst>
                </a:gridCol>
              </a:tblGrid>
              <a:tr h="50632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Pino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Descrição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935500"/>
                  </a:ext>
                </a:extLst>
              </a:tr>
              <a:tr h="50632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VCC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Entrada de tensão.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48929"/>
                  </a:ext>
                </a:extLst>
              </a:tr>
              <a:tr h="50632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Ground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165382"/>
                  </a:ext>
                </a:extLst>
              </a:tr>
              <a:tr h="50632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Feed </a:t>
                      </a:r>
                      <a:r>
                        <a:rPr lang="pt-BR" sz="1600" dirty="0" err="1"/>
                        <a:t>Through</a:t>
                      </a:r>
                      <a:r>
                        <a:rPr lang="pt-BR" sz="1600" dirty="0"/>
                        <a:t>: O áudio captado pelo microfone é reproduzido no </a:t>
                      </a:r>
                      <a:r>
                        <a:rPr lang="pt-BR" sz="1600" dirty="0" err="1"/>
                        <a:t>auto-falante</a:t>
                      </a:r>
                      <a:r>
                        <a:rPr lang="pt-BR" sz="16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5886174"/>
                  </a:ext>
                </a:extLst>
              </a:tr>
              <a:tr h="50632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P-L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Reproduz o áudio enquanto HIGH.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7723976"/>
                  </a:ext>
                </a:extLst>
              </a:tr>
              <a:tr h="50632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P-E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Reproduz o áudio completo.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93714"/>
                  </a:ext>
                </a:extLst>
              </a:tr>
              <a:tr h="50632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REC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Inicia a gravação.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1275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47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5C5E4-B035-D48F-9BCA-079E178C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ISD 1820 - Circuito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98ACB8-41AE-81F2-6727-0054E4F16E15}"/>
              </a:ext>
            </a:extLst>
          </p:cNvPr>
          <p:cNvSpPr txBox="1"/>
          <p:nvPr/>
        </p:nvSpPr>
        <p:spPr>
          <a:xfrm>
            <a:off x="1758152" y="5820912"/>
            <a:ext cx="5755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/>
              <a:t>Fonte:https</a:t>
            </a:r>
            <a:r>
              <a:rPr lang="pt-BR" sz="1200" dirty="0"/>
              <a:t>://www.marinostore.com/arduino/modulo-gravador-de-voz-e-player-isd1820 </a:t>
            </a:r>
          </a:p>
        </p:txBody>
      </p:sp>
      <p:pic>
        <p:nvPicPr>
          <p:cNvPr id="4098" name="Picture 2" descr="Módulo Gravador De Voz E Player ISD1820">
            <a:extLst>
              <a:ext uri="{FF2B5EF4-FFF2-40B4-BE49-F238E27FC236}">
                <a16:creationId xmlns:a16="http://schemas.microsoft.com/office/drawing/2014/main" id="{5F69D3A6-F216-D4D1-2BEA-FA48377F0C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5" b="4157"/>
          <a:stretch/>
        </p:blipFill>
        <p:spPr bwMode="auto">
          <a:xfrm>
            <a:off x="1097280" y="1954752"/>
            <a:ext cx="5703398" cy="386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C473EF2-711C-2158-5A5B-450A80DD9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6612" y="3429000"/>
            <a:ext cx="3953439" cy="120087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dirty="0">
                <a:solidFill>
                  <a:schemeClr val="tx1"/>
                </a:solidFill>
              </a:rPr>
              <a:t>Datasheet: </a:t>
            </a:r>
            <a:r>
              <a:rPr lang="pt-BR" dirty="0">
                <a:hlinkClick r:id="rId3"/>
              </a:rPr>
              <a:t>GENERAL DESCRIPTION (nuvoton.com)</a:t>
            </a:r>
            <a:r>
              <a:rPr lang="pt-BR" dirty="0">
                <a:solidFill>
                  <a:schemeClr val="tx1"/>
                </a:solidFill>
              </a:rPr>
              <a:t> 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1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ódulo Gravador De Voz E Player ISD1820">
            <a:extLst>
              <a:ext uri="{FF2B5EF4-FFF2-40B4-BE49-F238E27FC236}">
                <a16:creationId xmlns:a16="http://schemas.microsoft.com/office/drawing/2014/main" id="{5F69D3A6-F216-D4D1-2BEA-FA48377F0C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5" b="4157"/>
          <a:stretch/>
        </p:blipFill>
        <p:spPr bwMode="auto">
          <a:xfrm>
            <a:off x="606170" y="2189015"/>
            <a:ext cx="4625587" cy="313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65C5E4-B035-D48F-9BCA-079E178C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ISD 1820 – Amostragem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98ACB8-41AE-81F2-6727-0054E4F16E15}"/>
              </a:ext>
            </a:extLst>
          </p:cNvPr>
          <p:cNvSpPr txBox="1"/>
          <p:nvPr/>
        </p:nvSpPr>
        <p:spPr>
          <a:xfrm>
            <a:off x="6819458" y="6123268"/>
            <a:ext cx="3806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/>
              <a:t>Fonte:https</a:t>
            </a:r>
            <a:r>
              <a:rPr lang="pt-BR" sz="1200" dirty="0"/>
              <a:t>://www.anexium.com/ds/ISD1820-Mods.html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B11E6C6-013D-5A8B-90E1-A0FD92E6CDD2}"/>
              </a:ext>
            </a:extLst>
          </p:cNvPr>
          <p:cNvSpPr/>
          <p:nvPr/>
        </p:nvSpPr>
        <p:spPr>
          <a:xfrm>
            <a:off x="4260178" y="4721056"/>
            <a:ext cx="426720" cy="3849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19E431A9-2197-4B2E-8072-48B88815B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16434"/>
              </p:ext>
            </p:extLst>
          </p:nvPr>
        </p:nvGraphicFramePr>
        <p:xfrm>
          <a:off x="5729468" y="2189015"/>
          <a:ext cx="5986608" cy="3714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652">
                  <a:extLst>
                    <a:ext uri="{9D8B030D-6E8A-4147-A177-3AD203B41FA5}">
                      <a16:colId xmlns:a16="http://schemas.microsoft.com/office/drawing/2014/main" val="1233800406"/>
                    </a:ext>
                  </a:extLst>
                </a:gridCol>
                <a:gridCol w="1496652">
                  <a:extLst>
                    <a:ext uri="{9D8B030D-6E8A-4147-A177-3AD203B41FA5}">
                      <a16:colId xmlns:a16="http://schemas.microsoft.com/office/drawing/2014/main" val="1153910193"/>
                    </a:ext>
                  </a:extLst>
                </a:gridCol>
                <a:gridCol w="1496652">
                  <a:extLst>
                    <a:ext uri="{9D8B030D-6E8A-4147-A177-3AD203B41FA5}">
                      <a16:colId xmlns:a16="http://schemas.microsoft.com/office/drawing/2014/main" val="3176231404"/>
                    </a:ext>
                  </a:extLst>
                </a:gridCol>
                <a:gridCol w="1496652">
                  <a:extLst>
                    <a:ext uri="{9D8B030D-6E8A-4147-A177-3AD203B41FA5}">
                      <a16:colId xmlns:a16="http://schemas.microsoft.com/office/drawing/2014/main" val="1784743284"/>
                    </a:ext>
                  </a:extLst>
                </a:gridCol>
              </a:tblGrid>
              <a:tr h="104035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Resistor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Tempo de gravação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Frequência de amostragem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Largura de banda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5459527"/>
                  </a:ext>
                </a:extLst>
              </a:tr>
              <a:tr h="53474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80k</a:t>
                      </a:r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Ω 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 </a:t>
                      </a:r>
                      <a:r>
                        <a:rPr lang="pt-BR" dirty="0" err="1"/>
                        <a:t>seg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8kHz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3,4kHz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535797"/>
                  </a:ext>
                </a:extLst>
              </a:tr>
              <a:tr h="5347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100k</a:t>
                      </a:r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Ω 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 </a:t>
                      </a:r>
                      <a:r>
                        <a:rPr lang="pt-BR" dirty="0" err="1"/>
                        <a:t>seg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6,4kHz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2,6kHz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3933371"/>
                  </a:ext>
                </a:extLst>
              </a:tr>
              <a:tr h="5347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120k</a:t>
                      </a:r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Ω 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 </a:t>
                      </a:r>
                      <a:r>
                        <a:rPr lang="pt-BR" dirty="0" err="1"/>
                        <a:t>seg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5,3kHz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2,3kHz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532567"/>
                  </a:ext>
                </a:extLst>
              </a:tr>
              <a:tr h="5347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160k</a:t>
                      </a:r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Ω 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 </a:t>
                      </a:r>
                      <a:r>
                        <a:rPr lang="pt-BR" dirty="0" err="1"/>
                        <a:t>seg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4kHz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1,7kHz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5727339"/>
                  </a:ext>
                </a:extLst>
              </a:tr>
              <a:tr h="5347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200k</a:t>
                      </a:r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Ω 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 </a:t>
                      </a:r>
                      <a:r>
                        <a:rPr lang="pt-BR" dirty="0" err="1"/>
                        <a:t>seg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3,2kHz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1,3kHz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452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78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m 2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97944419-9D0A-D67D-4ACE-377D40B1AF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3" r="16364" b="2479"/>
          <a:stretch/>
        </p:blipFill>
        <p:spPr>
          <a:xfrm>
            <a:off x="6752398" y="1880859"/>
            <a:ext cx="4325211" cy="429513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65C5E4-B035-D48F-9BCA-079E178C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93680" cy="1450757"/>
          </a:xfrm>
        </p:spPr>
        <p:txBody>
          <a:bodyPr>
            <a:normAutofit/>
          </a:bodyPr>
          <a:lstStyle/>
          <a:p>
            <a:r>
              <a:rPr lang="pt-BR" sz="4000" dirty="0"/>
              <a:t>Módulo ISD 1820 – Conexão com STM32F446RE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A3A4A9-6739-3E5D-A9D8-E9AAF0209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391" y="2766240"/>
            <a:ext cx="2214880" cy="235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E98ACB8-41AE-81F2-6727-0054E4F16E15}"/>
              </a:ext>
            </a:extLst>
          </p:cNvPr>
          <p:cNvSpPr txBox="1"/>
          <p:nvPr/>
        </p:nvSpPr>
        <p:spPr>
          <a:xfrm>
            <a:off x="1097280" y="5754094"/>
            <a:ext cx="3841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 https://www.anexium.com/ds/ISD1820-Mods.html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A3AE2E1-39EF-7191-F2FE-478B7A72D476}"/>
              </a:ext>
            </a:extLst>
          </p:cNvPr>
          <p:cNvSpPr/>
          <p:nvPr/>
        </p:nvSpPr>
        <p:spPr>
          <a:xfrm>
            <a:off x="3916550" y="2370813"/>
            <a:ext cx="2072640" cy="299364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  <p:pic>
        <p:nvPicPr>
          <p:cNvPr id="2052" name="Picture 4" descr="ISD1820 Record and Playback Module Pinout, Features &amp; Circuit">
            <a:extLst>
              <a:ext uri="{FF2B5EF4-FFF2-40B4-BE49-F238E27FC236}">
                <a16:creationId xmlns:a16="http://schemas.microsoft.com/office/drawing/2014/main" id="{54786819-D8BB-0775-EA3C-DC3B146AB2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0" t="30054" r="66194" b="28079"/>
          <a:stretch/>
        </p:blipFill>
        <p:spPr bwMode="auto">
          <a:xfrm>
            <a:off x="3996739" y="2429100"/>
            <a:ext cx="1884854" cy="285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1058A110-7ACF-0F6E-1704-4618551B2940}"/>
              </a:ext>
            </a:extLst>
          </p:cNvPr>
          <p:cNvSpPr/>
          <p:nvPr/>
        </p:nvSpPr>
        <p:spPr>
          <a:xfrm>
            <a:off x="1176757" y="3291841"/>
            <a:ext cx="530123" cy="77216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065785EA-8FA5-6A83-2424-0AD841FF5601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706880" y="3677921"/>
            <a:ext cx="2209670" cy="189716"/>
          </a:xfrm>
          <a:prstGeom prst="line">
            <a:avLst/>
          </a:prstGeom>
          <a:ln w="444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93FC9616-D52C-476B-E957-D1C7AC2B3CC3}"/>
              </a:ext>
            </a:extLst>
          </p:cNvPr>
          <p:cNvSpPr/>
          <p:nvPr/>
        </p:nvSpPr>
        <p:spPr>
          <a:xfrm>
            <a:off x="4057988" y="3424139"/>
            <a:ext cx="777370" cy="32158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D9ADFD7-E1AE-7433-5AF4-ABF08E3DFE32}"/>
              </a:ext>
            </a:extLst>
          </p:cNvPr>
          <p:cNvSpPr/>
          <p:nvPr/>
        </p:nvSpPr>
        <p:spPr>
          <a:xfrm>
            <a:off x="4068950" y="3867636"/>
            <a:ext cx="777370" cy="32158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CAE1B86-CEB2-4C75-A0FA-47F284EFB0A9}"/>
              </a:ext>
            </a:extLst>
          </p:cNvPr>
          <p:cNvSpPr/>
          <p:nvPr/>
        </p:nvSpPr>
        <p:spPr>
          <a:xfrm>
            <a:off x="4068950" y="4328485"/>
            <a:ext cx="777370" cy="3215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B8D661B-84D4-FB16-82E7-A05BD479B582}"/>
              </a:ext>
            </a:extLst>
          </p:cNvPr>
          <p:cNvSpPr/>
          <p:nvPr/>
        </p:nvSpPr>
        <p:spPr>
          <a:xfrm>
            <a:off x="4068950" y="4768562"/>
            <a:ext cx="777370" cy="32158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3351BA26-93CC-23FC-FAEE-8CE50DDDC688}"/>
              </a:ext>
            </a:extLst>
          </p:cNvPr>
          <p:cNvSpPr/>
          <p:nvPr/>
        </p:nvSpPr>
        <p:spPr>
          <a:xfrm>
            <a:off x="10773748" y="3745726"/>
            <a:ext cx="303861" cy="12191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7FC1E270-9F55-362D-F6AC-4D643E4736B0}"/>
              </a:ext>
            </a:extLst>
          </p:cNvPr>
          <p:cNvSpPr/>
          <p:nvPr/>
        </p:nvSpPr>
        <p:spPr>
          <a:xfrm>
            <a:off x="9798388" y="5460226"/>
            <a:ext cx="303861" cy="17095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F05A6A2-ACFE-2D5F-1B85-2FF385AD9368}"/>
              </a:ext>
            </a:extLst>
          </p:cNvPr>
          <p:cNvSpPr/>
          <p:nvPr/>
        </p:nvSpPr>
        <p:spPr>
          <a:xfrm rot="16200000">
            <a:off x="9133168" y="2005423"/>
            <a:ext cx="303861" cy="14503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E756924-CE69-4BCE-11CE-43FE7AF8E61B}"/>
              </a:ext>
            </a:extLst>
          </p:cNvPr>
          <p:cNvSpPr/>
          <p:nvPr/>
        </p:nvSpPr>
        <p:spPr>
          <a:xfrm rot="16200000">
            <a:off x="8950288" y="2005422"/>
            <a:ext cx="303861" cy="14503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890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m 2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97944419-9D0A-D67D-4ACE-377D40B1AF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3" r="16364" b="2479"/>
          <a:stretch/>
        </p:blipFill>
        <p:spPr>
          <a:xfrm>
            <a:off x="1097280" y="1915583"/>
            <a:ext cx="4325211" cy="429513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65C5E4-B035-D48F-9BCA-079E178C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93680" cy="1450757"/>
          </a:xfrm>
        </p:spPr>
        <p:txBody>
          <a:bodyPr>
            <a:normAutofit/>
          </a:bodyPr>
          <a:lstStyle/>
          <a:p>
            <a:r>
              <a:rPr lang="pt-BR" sz="4000" dirty="0"/>
              <a:t>Módulo ISD 1820 – Conexão com STM32F446RE 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3351BA26-93CC-23FC-FAEE-8CE50DDDC688}"/>
              </a:ext>
            </a:extLst>
          </p:cNvPr>
          <p:cNvSpPr/>
          <p:nvPr/>
        </p:nvSpPr>
        <p:spPr>
          <a:xfrm>
            <a:off x="5118630" y="3780450"/>
            <a:ext cx="303861" cy="12191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7FC1E270-9F55-362D-F6AC-4D643E4736B0}"/>
              </a:ext>
            </a:extLst>
          </p:cNvPr>
          <p:cNvSpPr/>
          <p:nvPr/>
        </p:nvSpPr>
        <p:spPr>
          <a:xfrm>
            <a:off x="4143270" y="5494950"/>
            <a:ext cx="303861" cy="17095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F05A6A2-ACFE-2D5F-1B85-2FF385AD9368}"/>
              </a:ext>
            </a:extLst>
          </p:cNvPr>
          <p:cNvSpPr/>
          <p:nvPr/>
        </p:nvSpPr>
        <p:spPr>
          <a:xfrm rot="16200000">
            <a:off x="3478050" y="2040147"/>
            <a:ext cx="303861" cy="14503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E756924-CE69-4BCE-11CE-43FE7AF8E61B}"/>
              </a:ext>
            </a:extLst>
          </p:cNvPr>
          <p:cNvSpPr/>
          <p:nvPr/>
        </p:nvSpPr>
        <p:spPr>
          <a:xfrm rot="16200000">
            <a:off x="3295170" y="2040146"/>
            <a:ext cx="303861" cy="14503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  <p:graphicFrame>
        <p:nvGraphicFramePr>
          <p:cNvPr id="4" name="Tabela 6">
            <a:extLst>
              <a:ext uri="{FF2B5EF4-FFF2-40B4-BE49-F238E27FC236}">
                <a16:creationId xmlns:a16="http://schemas.microsoft.com/office/drawing/2014/main" id="{9265F5F7-31B6-AE9B-D7FF-B90B83AE6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492408"/>
              </p:ext>
            </p:extLst>
          </p:nvPr>
        </p:nvGraphicFramePr>
        <p:xfrm>
          <a:off x="5979800" y="2008302"/>
          <a:ext cx="5419720" cy="3813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930">
                  <a:extLst>
                    <a:ext uri="{9D8B030D-6E8A-4147-A177-3AD203B41FA5}">
                      <a16:colId xmlns:a16="http://schemas.microsoft.com/office/drawing/2014/main" val="427964209"/>
                    </a:ext>
                  </a:extLst>
                </a:gridCol>
                <a:gridCol w="1354930">
                  <a:extLst>
                    <a:ext uri="{9D8B030D-6E8A-4147-A177-3AD203B41FA5}">
                      <a16:colId xmlns:a16="http://schemas.microsoft.com/office/drawing/2014/main" val="2627733821"/>
                    </a:ext>
                  </a:extLst>
                </a:gridCol>
                <a:gridCol w="1354930">
                  <a:extLst>
                    <a:ext uri="{9D8B030D-6E8A-4147-A177-3AD203B41FA5}">
                      <a16:colId xmlns:a16="http://schemas.microsoft.com/office/drawing/2014/main" val="2625639395"/>
                    </a:ext>
                  </a:extLst>
                </a:gridCol>
                <a:gridCol w="1354930">
                  <a:extLst>
                    <a:ext uri="{9D8B030D-6E8A-4147-A177-3AD203B41FA5}">
                      <a16:colId xmlns:a16="http://schemas.microsoft.com/office/drawing/2014/main" val="2699110394"/>
                    </a:ext>
                  </a:extLst>
                </a:gridCol>
              </a:tblGrid>
              <a:tr h="762753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Recurso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/>
                        <a:t>Label</a:t>
                      </a:r>
                      <a:r>
                        <a:rPr lang="pt-BR" sz="1800" dirty="0"/>
                        <a:t> no código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Pino do MCU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Direção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7450851"/>
                  </a:ext>
                </a:extLst>
              </a:tr>
              <a:tr h="76275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PA8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Saída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337704"/>
                  </a:ext>
                </a:extLst>
              </a:tr>
              <a:tr h="76275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P-L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PL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PB10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Saída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6274804"/>
                  </a:ext>
                </a:extLst>
              </a:tr>
              <a:tr h="76275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P-E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PB4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Saída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994427"/>
                  </a:ext>
                </a:extLst>
              </a:tr>
              <a:tr h="76275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REC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REC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PB5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Saída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9997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372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5C5E4-B035-D48F-9BCA-079E178C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93680" cy="1450757"/>
          </a:xfrm>
        </p:spPr>
        <p:txBody>
          <a:bodyPr>
            <a:normAutofit/>
          </a:bodyPr>
          <a:lstStyle/>
          <a:p>
            <a:r>
              <a:rPr lang="pt-BR" sz="4000" dirty="0"/>
              <a:t>Módulo ISD 1820 – API desenvolvida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D4878E9-2CD7-8801-10AB-879685AAB062}"/>
              </a:ext>
            </a:extLst>
          </p:cNvPr>
          <p:cNvSpPr/>
          <p:nvPr/>
        </p:nvSpPr>
        <p:spPr>
          <a:xfrm>
            <a:off x="3180080" y="2265680"/>
            <a:ext cx="5201920" cy="54864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ISD1820_Record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rec_time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BEBCC99-1197-C2C9-1A46-4351F0C08DC7}"/>
              </a:ext>
            </a:extLst>
          </p:cNvPr>
          <p:cNvSpPr/>
          <p:nvPr/>
        </p:nvSpPr>
        <p:spPr>
          <a:xfrm>
            <a:off x="3180080" y="3213947"/>
            <a:ext cx="5201920" cy="54864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ISD1820_PlayComplete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A408D12-A113-AAD1-4A1E-1942579C86F8}"/>
              </a:ext>
            </a:extLst>
          </p:cNvPr>
          <p:cNvSpPr/>
          <p:nvPr/>
        </p:nvSpPr>
        <p:spPr>
          <a:xfrm>
            <a:off x="3180080" y="4162214"/>
            <a:ext cx="5201920" cy="54864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ISD1820_Play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play_time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E05433F-B695-F5DA-9FCB-ACB36E33F7C7}"/>
              </a:ext>
            </a:extLst>
          </p:cNvPr>
          <p:cNvSpPr/>
          <p:nvPr/>
        </p:nvSpPr>
        <p:spPr>
          <a:xfrm>
            <a:off x="1463040" y="5110481"/>
            <a:ext cx="8778240" cy="54864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ISD1820_RecordAndPlay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rec_time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play_time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45D0921-28FF-B2F6-E09D-F9B0861F4653}"/>
              </a:ext>
            </a:extLst>
          </p:cNvPr>
          <p:cNvSpPr txBox="1"/>
          <p:nvPr/>
        </p:nvSpPr>
        <p:spPr>
          <a:xfrm>
            <a:off x="3243969" y="6002775"/>
            <a:ext cx="570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Repositório: </a:t>
            </a:r>
            <a:r>
              <a:rPr lang="pt-BR" dirty="0" err="1">
                <a:hlinkClick r:id="rId2"/>
              </a:rPr>
              <a:t>davidsimonmarques</a:t>
            </a:r>
            <a:r>
              <a:rPr lang="pt-BR" dirty="0">
                <a:hlinkClick r:id="rId2"/>
              </a:rPr>
              <a:t>/stm32f4libs (github.com)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73246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324</TotalTime>
  <Words>1305</Words>
  <Application>Microsoft Office PowerPoint</Application>
  <PresentationFormat>Widescreen</PresentationFormat>
  <Paragraphs>233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Calibri</vt:lpstr>
      <vt:lpstr>Calibri Light</vt:lpstr>
      <vt:lpstr>Consolas</vt:lpstr>
      <vt:lpstr>Inter</vt:lpstr>
      <vt:lpstr>Wingdings</vt:lpstr>
      <vt:lpstr>Retrospectiva</vt:lpstr>
      <vt:lpstr>ISD1820 recording module API</vt:lpstr>
      <vt:lpstr>Módulo ISD 1820</vt:lpstr>
      <vt:lpstr>Módulo ISD 1820 - Standalone </vt:lpstr>
      <vt:lpstr>Módulo ISD 1820 - Pinos </vt:lpstr>
      <vt:lpstr>Módulo ISD 1820 - Circuito </vt:lpstr>
      <vt:lpstr>Módulo ISD 1820 – Amostragem </vt:lpstr>
      <vt:lpstr>Módulo ISD 1820 – Conexão com STM32F446RE </vt:lpstr>
      <vt:lpstr>Módulo ISD 1820 – Conexão com STM32F446RE </vt:lpstr>
      <vt:lpstr>Módulo ISD 1820 – API desenvolvida</vt:lpstr>
      <vt:lpstr>Módulo ISD 1820 – API desenvolvida</vt:lpstr>
      <vt:lpstr>Módulo ISD 1820 – API desenvolvida</vt:lpstr>
      <vt:lpstr>Módulo ISD 1820 – API desenvolvida</vt:lpstr>
      <vt:lpstr>Módulo ISD 1820 – API desenvolvida</vt:lpstr>
      <vt:lpstr>Módulo ISD 1820 – API desenvolvida</vt:lpstr>
      <vt:lpstr>Módulo ISD 1820 – Aplicação exemplo</vt:lpstr>
      <vt:lpstr>Módulo ISD 1820 – Aplicação exemplo</vt:lpstr>
      <vt:lpstr>Módulo ISD 1820 – Aplicação exemplo</vt:lpstr>
      <vt:lpstr>Módulo ISD 1820 – Aplicação exemplo</vt:lpstr>
      <vt:lpstr>Módulo ISD 1820 – Aplicação exemplo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ISD1820 recording module API</dc:title>
  <dc:creator>David Simon Marques</dc:creator>
  <cp:lastModifiedBy>David Simon Marques</cp:lastModifiedBy>
  <cp:revision>1</cp:revision>
  <dcterms:created xsi:type="dcterms:W3CDTF">2022-11-07T11:32:15Z</dcterms:created>
  <dcterms:modified xsi:type="dcterms:W3CDTF">2022-11-07T16:56:29Z</dcterms:modified>
</cp:coreProperties>
</file>