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91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0C13-E07C-4E04-BD99-9A8B3F48A68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87920A-41BF-4DD8-8CA7-FD8075B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Password Generator Device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David </a:t>
            </a:r>
            <a:r>
              <a:rPr lang="en-US" sz="2800" dirty="0" err="1" smtClean="0"/>
              <a:t>Im</a:t>
            </a:r>
            <a:r>
              <a:rPr lang="en-US" sz="2800" dirty="0" smtClean="0"/>
              <a:t> and </a:t>
            </a:r>
            <a:r>
              <a:rPr lang="en-US" sz="2800" dirty="0" err="1" smtClean="0"/>
              <a:t>Alper</a:t>
            </a:r>
            <a:r>
              <a:rPr lang="en-US" sz="2800" dirty="0" smtClean="0"/>
              <a:t> </a:t>
            </a:r>
            <a:r>
              <a:rPr lang="en-US" sz="2800" dirty="0" err="1" smtClean="0"/>
              <a:t>Karslioglu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1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password generator that will communicate with the login server to increase security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Server randomly generates a password from a word bank and encrypts it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Server then sends the encrypted password to the generator device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Device decrypts the password and displays it for the user to gain access into the system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Device can also ping the server to generate a new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Device</a:t>
            </a:r>
          </a:p>
          <a:p>
            <a:r>
              <a:rPr lang="en-US" dirty="0" smtClean="0"/>
              <a:t>Raspberry Pi 3 Model B running </a:t>
            </a:r>
            <a:r>
              <a:rPr lang="en-US" dirty="0" err="1" smtClean="0"/>
              <a:t>Raspbian</a:t>
            </a:r>
            <a:endParaRPr lang="en-US" dirty="0" smtClean="0"/>
          </a:p>
          <a:p>
            <a:r>
              <a:rPr lang="en-US" dirty="0" smtClean="0"/>
              <a:t>Monitor</a:t>
            </a:r>
          </a:p>
          <a:p>
            <a:r>
              <a:rPr lang="en-US" dirty="0" smtClean="0"/>
              <a:t>Simple mouse to regenerate password</a:t>
            </a:r>
          </a:p>
          <a:p>
            <a:r>
              <a:rPr lang="en-US" dirty="0" smtClean="0"/>
              <a:t>Software language: 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Server</a:t>
            </a:r>
          </a:p>
          <a:p>
            <a:r>
              <a:rPr lang="en-US" dirty="0" smtClean="0"/>
              <a:t>Host Device is a Windows 10 machine</a:t>
            </a:r>
          </a:p>
          <a:p>
            <a:r>
              <a:rPr lang="en-US" dirty="0" smtClean="0"/>
              <a:t>Software: C++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95" y="812816"/>
            <a:ext cx="1962302" cy="24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903718" y="3378968"/>
            <a:ext cx="2292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Raspberry PI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259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Encryption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6273"/>
            <a:ext cx="8596668" cy="43850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Stream Cipher using a preset key that both device and host keeps</a:t>
            </a:r>
          </a:p>
          <a:p>
            <a:r>
              <a:rPr lang="en-US" dirty="0" smtClean="0"/>
              <a:t>This makes encryption and decryption the same algorithm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goes through each bit of the </a:t>
            </a:r>
            <a:r>
              <a:rPr lang="en-US" dirty="0" err="1" smtClean="0"/>
              <a:t>inputText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if(index is at end of the key){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index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//XOR for each bit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inputText.at(</a:t>
            </a:r>
            <a:r>
              <a:rPr lang="en-US" dirty="0" err="1"/>
              <a:t>i</a:t>
            </a:r>
            <a:r>
              <a:rPr lang="en-US" dirty="0"/>
              <a:t>) = inputText.at(</a:t>
            </a:r>
            <a:r>
              <a:rPr lang="en-US" dirty="0" err="1"/>
              <a:t>i</a:t>
            </a:r>
            <a:r>
              <a:rPr lang="en-US" dirty="0"/>
              <a:t>) ^ key.at(index);</a:t>
            </a:r>
          </a:p>
          <a:p>
            <a:pPr marL="0" indent="0">
              <a:buNone/>
            </a:pPr>
            <a:r>
              <a:rPr lang="en-US" dirty="0"/>
              <a:t>    ++index;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36870" cy="3880773"/>
          </a:xfrm>
        </p:spPr>
        <p:txBody>
          <a:bodyPr/>
          <a:lstStyle/>
          <a:p>
            <a:r>
              <a:rPr lang="en-US" dirty="0" smtClean="0"/>
              <a:t>Simulates increasing security with two factor authentication</a:t>
            </a:r>
          </a:p>
          <a:p>
            <a:r>
              <a:rPr lang="en-US" dirty="0" smtClean="0"/>
              <a:t>Two factor because its both something the user knows (password) and something user has (password device)</a:t>
            </a:r>
          </a:p>
          <a:p>
            <a:endParaRPr lang="en-US" dirty="0"/>
          </a:p>
          <a:p>
            <a:r>
              <a:rPr lang="en-US" dirty="0" smtClean="0"/>
              <a:t>Idea based on real commercial devices that generate random passwords as shown</a:t>
            </a:r>
            <a:endParaRPr lang="en-US" dirty="0"/>
          </a:p>
        </p:txBody>
      </p:sp>
      <p:pic>
        <p:nvPicPr>
          <p:cNvPr id="5" name="Picture 2" descr="https://upload.wikimedia.org/wikipedia/commons/thumb/6/60/Authenticator_blizzard.jpg/1200px-Authenticator_blizz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45" y="847259"/>
            <a:ext cx="2662402" cy="17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it.colorado.edu/sites/default/files/images/Authenticato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46" y="3381063"/>
            <a:ext cx="3810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91842" y="5000915"/>
            <a:ext cx="3546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CU Boulder Office of Information Technology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530197" y="2649982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Blizzard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260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230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Password Generator Device</vt:lpstr>
      <vt:lpstr>Overview</vt:lpstr>
      <vt:lpstr>Specs</vt:lpstr>
      <vt:lpstr>Encryption Algorithm</vt:lpstr>
      <vt:lpstr>Usage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MrAsian</dc:creator>
  <cp:lastModifiedBy>MrAsian</cp:lastModifiedBy>
  <cp:revision>7</cp:revision>
  <dcterms:created xsi:type="dcterms:W3CDTF">2018-04-25T03:40:02Z</dcterms:created>
  <dcterms:modified xsi:type="dcterms:W3CDTF">2018-04-25T04:32:55Z</dcterms:modified>
</cp:coreProperties>
</file>