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7B1"/>
    <a:srgbClr val="623CE5"/>
    <a:srgbClr val="F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2" d="100"/>
          <a:sy n="132" d="100"/>
        </p:scale>
        <p:origin x="-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AE52-4E44-711D-81AA-487527749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FF455-94F6-173E-3C39-6066FE6C0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2EB8D-4C77-3280-0CCA-E0EC56CB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1DA9E-8BD6-3210-E574-6579724A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E3AC-E892-FB7D-BE19-87242FDF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AFF8-22B2-2C9B-3B3F-B545B319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6C791-CA04-B296-C72C-947BDD91A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D198-F486-CA4E-E851-EB9DD5E3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5056A-22C4-2F41-88EF-165A8D22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2918-74B0-5873-87DF-2BCEF4F0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084A0-8829-FC72-5AB8-FC2483509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50F02-893F-4DEC-BBA6-1C45D0E87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66FB-1EE2-7C39-DC4A-680FA7C3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4FF1-06AC-3B2C-B031-DB9DE939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ADE0-603B-A291-4839-DE717985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D28B-9D52-88CF-D1EF-C1A17FD5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3D45-CF39-E37A-5919-8F3C28F0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0B5B-79C4-C58F-B19B-F6854603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7C6D-B4C1-7141-9C92-4BA0268A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6B1A-2C29-387B-229C-98FD7785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F538-A52E-313C-2D25-FCF5DFF9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BBD6-A4B6-5152-C74F-FFA344766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E8841-B4C8-748F-2D9F-27B990C9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9AE4-AF09-F8C1-7C5C-67F667E7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F9FC-7622-5550-5876-35BAE003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D05C-5D60-F8DE-7BAB-866170E8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AF48-64C1-2549-5ECD-5DA2B62B6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B7703-4D8E-3335-7E6F-C6D1FEAA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6C49-0F94-F45C-B60F-E592AFDD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010A0-0350-B279-17BE-FE0F2ABB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77229-B3BD-0337-F553-7AC81455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9647-27E0-66A2-2339-3DA9713E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E3EC5-9E6A-DEE4-71E0-D43C1550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D29A-9B99-EEA5-FF1E-220762180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89604-9E0E-E6E8-7E5D-DC2FD06DB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11BD9-6318-C569-F05E-2A99ED5A0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5BCC0-3493-469E-F99E-A8E082C6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26164-1950-BA40-FAF5-38923B95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857A0-620B-133C-5BF0-2A6AAFA4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5917-5027-5B98-DEF6-AE73C1FC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A5AE6-CFC9-5077-61E4-435C46B8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E3557-3164-2C9B-E362-2045438F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E8FD-96B3-A03E-C77A-F724B30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2814-36BB-CE02-7CD2-1863AEC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C8CA1-5798-8BBC-274F-5C3CF262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4E29-1A1A-5933-096E-D0D5BB7D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2A7-E63C-B1CC-1EEC-B8559ABD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7D7C-47B3-FB2E-1DE4-2DF241FB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55967-6863-10E2-00CC-270D3BB52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0FB31-691E-5572-D7DD-9D7372DA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6F62C-0C32-F70B-0239-8B863644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E15A0-FEEC-C970-A8A6-176D2648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73AF-3791-29F9-8841-F991E7DF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AA9FD-2BDB-87F7-DB5A-162923700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EA30C-404C-89A6-D3BA-7E17B17C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3520D-3B10-2E62-AEFF-2C20B303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3E716-F85F-B55B-BD0E-CBEA3C82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C28E-BD34-873E-37E8-284F13A9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51E75-1A60-4D52-6604-01B4B8F1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5256F-BBA6-5E78-636F-099928BF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FEBD-81C1-F8BF-A08E-2F35FD4ED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CEDED-3E19-4154-909F-5C71CD48C55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0E52-58F8-2B4C-A9F2-694530192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90B8-3F3A-0D7F-6DE9-1FD3FD705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D61D-C58A-491C-9A49-95AAC93F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DF2C46-C22F-9297-5DCB-02460B84D21A}"/>
              </a:ext>
            </a:extLst>
          </p:cNvPr>
          <p:cNvSpPr/>
          <p:nvPr/>
        </p:nvSpPr>
        <p:spPr>
          <a:xfrm>
            <a:off x="2241427" y="470390"/>
            <a:ext cx="1026319" cy="452437"/>
          </a:xfrm>
          <a:prstGeom prst="roundRect">
            <a:avLst/>
          </a:prstGeom>
          <a:solidFill>
            <a:schemeClr val="bg1"/>
          </a:solidFill>
          <a:ln>
            <a:solidFill>
              <a:srgbClr val="F2F2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SETUP TERRAFORM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DF02A3-C204-97AF-61FF-593058380AB3}"/>
              </a:ext>
            </a:extLst>
          </p:cNvPr>
          <p:cNvSpPr/>
          <p:nvPr/>
        </p:nvSpPr>
        <p:spPr>
          <a:xfrm>
            <a:off x="817128" y="470389"/>
            <a:ext cx="1026319" cy="452437"/>
          </a:xfrm>
          <a:prstGeom prst="roundRect">
            <a:avLst/>
          </a:prstGeom>
          <a:solidFill>
            <a:schemeClr val="bg1"/>
          </a:solidFill>
          <a:ln>
            <a:solidFill>
              <a:srgbClr val="F2F2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CHECKOUT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8BE727-976D-7C55-C858-D2641A900CCB}"/>
              </a:ext>
            </a:extLst>
          </p:cNvPr>
          <p:cNvSpPr/>
          <p:nvPr/>
        </p:nvSpPr>
        <p:spPr>
          <a:xfrm>
            <a:off x="3665726" y="470388"/>
            <a:ext cx="1026319" cy="452437"/>
          </a:xfrm>
          <a:prstGeom prst="roundRect">
            <a:avLst/>
          </a:prstGeom>
          <a:solidFill>
            <a:schemeClr val="bg1"/>
          </a:solidFill>
          <a:ln>
            <a:solidFill>
              <a:srgbClr val="F2F2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TERRAFORM</a:t>
            </a:r>
            <a:b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</a:br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INIT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3AF012-99F7-92DE-50B0-71028C82B531}"/>
              </a:ext>
            </a:extLst>
          </p:cNvPr>
          <p:cNvSpPr/>
          <p:nvPr/>
        </p:nvSpPr>
        <p:spPr>
          <a:xfrm>
            <a:off x="5090025" y="470387"/>
            <a:ext cx="1026319" cy="452437"/>
          </a:xfrm>
          <a:prstGeom prst="roundRect">
            <a:avLst/>
          </a:prstGeom>
          <a:solidFill>
            <a:schemeClr val="bg1"/>
          </a:solidFill>
          <a:ln>
            <a:solidFill>
              <a:srgbClr val="F2F2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TERRAFORM</a:t>
            </a:r>
            <a:b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</a:br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VALIDATE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CAF205-91D8-6AE5-0B4A-DA6E1DDA99D5}"/>
              </a:ext>
            </a:extLst>
          </p:cNvPr>
          <p:cNvSpPr/>
          <p:nvPr/>
        </p:nvSpPr>
        <p:spPr>
          <a:xfrm>
            <a:off x="6514324" y="470386"/>
            <a:ext cx="1026319" cy="452437"/>
          </a:xfrm>
          <a:prstGeom prst="roundRect">
            <a:avLst/>
          </a:prstGeom>
          <a:solidFill>
            <a:schemeClr val="bg1"/>
          </a:solidFill>
          <a:ln>
            <a:solidFill>
              <a:srgbClr val="F2F2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TERRAFORM FORMAT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E896E33-C2A9-8379-BF9A-0F5683041A64}"/>
              </a:ext>
            </a:extLst>
          </p:cNvPr>
          <p:cNvSpPr/>
          <p:nvPr/>
        </p:nvSpPr>
        <p:spPr>
          <a:xfrm>
            <a:off x="7938623" y="470385"/>
            <a:ext cx="1026319" cy="452437"/>
          </a:xfrm>
          <a:prstGeom prst="roundRect">
            <a:avLst/>
          </a:prstGeom>
          <a:solidFill>
            <a:srgbClr val="623CE5"/>
          </a:solidFill>
          <a:ln>
            <a:solidFill>
              <a:srgbClr val="F2F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TERRAFORM PLAN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942245-8A28-6A3B-9C62-C2310D5F6F5D}"/>
              </a:ext>
            </a:extLst>
          </p:cNvPr>
          <p:cNvSpPr/>
          <p:nvPr/>
        </p:nvSpPr>
        <p:spPr>
          <a:xfrm>
            <a:off x="9362922" y="470384"/>
            <a:ext cx="1026319" cy="452437"/>
          </a:xfrm>
          <a:prstGeom prst="roundRect">
            <a:avLst/>
          </a:prstGeom>
          <a:solidFill>
            <a:schemeClr val="bg1"/>
          </a:solidFill>
          <a:ln>
            <a:solidFill>
              <a:srgbClr val="F2F2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ADD PR</a:t>
            </a:r>
            <a:b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</a:br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COMMENT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C2747F-C3BC-7851-E035-8C08A000EFCF}"/>
              </a:ext>
            </a:extLst>
          </p:cNvPr>
          <p:cNvSpPr/>
          <p:nvPr/>
        </p:nvSpPr>
        <p:spPr>
          <a:xfrm>
            <a:off x="2239056" y="1560293"/>
            <a:ext cx="1026319" cy="452437"/>
          </a:xfrm>
          <a:prstGeom prst="roundRect">
            <a:avLst/>
          </a:prstGeom>
          <a:solidFill>
            <a:schemeClr val="bg1"/>
          </a:solidFill>
          <a:ln>
            <a:solidFill>
              <a:srgbClr val="F2F2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SETUP TERRAFORM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CA5B41-D8E9-A010-73A6-A6B2649188F9}"/>
              </a:ext>
            </a:extLst>
          </p:cNvPr>
          <p:cNvSpPr/>
          <p:nvPr/>
        </p:nvSpPr>
        <p:spPr>
          <a:xfrm>
            <a:off x="814757" y="1560292"/>
            <a:ext cx="1026319" cy="452437"/>
          </a:xfrm>
          <a:prstGeom prst="roundRect">
            <a:avLst/>
          </a:prstGeom>
          <a:solidFill>
            <a:schemeClr val="bg1"/>
          </a:solidFill>
          <a:ln>
            <a:solidFill>
              <a:srgbClr val="F2F2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CHECKOUT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C72DFB-B529-77C4-61EB-7E27B8B00C27}"/>
              </a:ext>
            </a:extLst>
          </p:cNvPr>
          <p:cNvSpPr/>
          <p:nvPr/>
        </p:nvSpPr>
        <p:spPr>
          <a:xfrm>
            <a:off x="3663355" y="1560291"/>
            <a:ext cx="1026319" cy="452437"/>
          </a:xfrm>
          <a:prstGeom prst="roundRect">
            <a:avLst/>
          </a:prstGeom>
          <a:solidFill>
            <a:schemeClr val="bg1"/>
          </a:solidFill>
          <a:ln>
            <a:solidFill>
              <a:srgbClr val="F2F2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TERRAFORM</a:t>
            </a:r>
            <a:b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</a:br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INIT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AE61959-3B6D-F2FD-49FB-C4E7E9A15EE7}"/>
              </a:ext>
            </a:extLst>
          </p:cNvPr>
          <p:cNvSpPr/>
          <p:nvPr/>
        </p:nvSpPr>
        <p:spPr>
          <a:xfrm>
            <a:off x="5087654" y="1560290"/>
            <a:ext cx="1026319" cy="452437"/>
          </a:xfrm>
          <a:prstGeom prst="roundRect">
            <a:avLst/>
          </a:prstGeom>
          <a:solidFill>
            <a:schemeClr val="bg1"/>
          </a:solidFill>
          <a:ln>
            <a:solidFill>
              <a:srgbClr val="F2F2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TERRAFORM</a:t>
            </a:r>
            <a:b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</a:br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VALIDATE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0C88D7-7CD5-AE8B-AC2A-75AF5AADA1C6}"/>
              </a:ext>
            </a:extLst>
          </p:cNvPr>
          <p:cNvSpPr/>
          <p:nvPr/>
        </p:nvSpPr>
        <p:spPr>
          <a:xfrm>
            <a:off x="6511953" y="1560289"/>
            <a:ext cx="1026319" cy="452437"/>
          </a:xfrm>
          <a:prstGeom prst="roundRect">
            <a:avLst/>
          </a:prstGeom>
          <a:solidFill>
            <a:schemeClr val="bg1"/>
          </a:solidFill>
          <a:ln>
            <a:solidFill>
              <a:srgbClr val="F2F2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TERRAFORM FORMAT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2C724F-ABFE-24D0-B212-45F0CC75065D}"/>
              </a:ext>
            </a:extLst>
          </p:cNvPr>
          <p:cNvSpPr/>
          <p:nvPr/>
        </p:nvSpPr>
        <p:spPr>
          <a:xfrm>
            <a:off x="7936252" y="1560288"/>
            <a:ext cx="1026319" cy="452437"/>
          </a:xfrm>
          <a:prstGeom prst="roundRect">
            <a:avLst/>
          </a:prstGeom>
          <a:solidFill>
            <a:srgbClr val="623CE5"/>
          </a:solidFill>
          <a:ln>
            <a:solidFill>
              <a:srgbClr val="F2F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ongenial Black" panose="020B0604020202020204" pitchFamily="2" charset="0"/>
                <a:cs typeface="Aharoni" panose="02010803020104030203" pitchFamily="2" charset="-79"/>
              </a:rPr>
              <a:t>TERRAFORM APPLY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1549CD-A844-54D2-00C6-1AB50B2A8708}"/>
              </a:ext>
            </a:extLst>
          </p:cNvPr>
          <p:cNvSpPr txBox="1"/>
          <p:nvPr/>
        </p:nvSpPr>
        <p:spPr>
          <a:xfrm>
            <a:off x="740228" y="172811"/>
            <a:ext cx="2754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5A7B1"/>
                </a:solidFill>
                <a:latin typeface="Congenial Black" panose="02000503040000020004" pitchFamily="2" charset="0"/>
              </a:rPr>
              <a:t>PULL/MERGE REQUEST WORKFLOW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492FB-10EC-027E-CF1B-6D529B6124B9}"/>
              </a:ext>
            </a:extLst>
          </p:cNvPr>
          <p:cNvSpPr txBox="1"/>
          <p:nvPr/>
        </p:nvSpPr>
        <p:spPr>
          <a:xfrm>
            <a:off x="740228" y="1271993"/>
            <a:ext cx="2932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5A7B1"/>
                </a:solidFill>
                <a:latin typeface="Congenial Black" panose="02000503040000020004" pitchFamily="2" charset="0"/>
              </a:rPr>
              <a:t>MERGE TO MASTER/MAIN WORKFLOW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A4C1C4-CB95-11C8-22AA-5ED2BA055FC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1843447" y="696608"/>
            <a:ext cx="39798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69A612-E576-7D42-E653-8A20B485865A}"/>
              </a:ext>
            </a:extLst>
          </p:cNvPr>
          <p:cNvCxnSpPr/>
          <p:nvPr/>
        </p:nvCxnSpPr>
        <p:spPr>
          <a:xfrm>
            <a:off x="3265375" y="696601"/>
            <a:ext cx="39798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807AB4-5D92-40EA-C183-310B4C89F4D8}"/>
              </a:ext>
            </a:extLst>
          </p:cNvPr>
          <p:cNvCxnSpPr/>
          <p:nvPr/>
        </p:nvCxnSpPr>
        <p:spPr>
          <a:xfrm>
            <a:off x="4687303" y="696600"/>
            <a:ext cx="39798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8F1F3B-2E61-3FB0-EAF8-53434977F514}"/>
              </a:ext>
            </a:extLst>
          </p:cNvPr>
          <p:cNvCxnSpPr/>
          <p:nvPr/>
        </p:nvCxnSpPr>
        <p:spPr>
          <a:xfrm>
            <a:off x="6121086" y="696599"/>
            <a:ext cx="39798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DC7D61-ABCE-1693-5E6D-743A0224AAE3}"/>
              </a:ext>
            </a:extLst>
          </p:cNvPr>
          <p:cNvCxnSpPr/>
          <p:nvPr/>
        </p:nvCxnSpPr>
        <p:spPr>
          <a:xfrm>
            <a:off x="7535901" y="693898"/>
            <a:ext cx="39798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6C7D9F-0115-6105-7EB0-07244B328E72}"/>
              </a:ext>
            </a:extLst>
          </p:cNvPr>
          <p:cNvCxnSpPr/>
          <p:nvPr/>
        </p:nvCxnSpPr>
        <p:spPr>
          <a:xfrm>
            <a:off x="8950716" y="693897"/>
            <a:ext cx="39798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6DCF23-57B3-9F07-55C9-8F85C570A173}"/>
              </a:ext>
            </a:extLst>
          </p:cNvPr>
          <p:cNvCxnSpPr/>
          <p:nvPr/>
        </p:nvCxnSpPr>
        <p:spPr>
          <a:xfrm>
            <a:off x="1843447" y="1786505"/>
            <a:ext cx="39798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0278CE-EDF3-00B8-E724-271F06C7CCF1}"/>
              </a:ext>
            </a:extLst>
          </p:cNvPr>
          <p:cNvCxnSpPr/>
          <p:nvPr/>
        </p:nvCxnSpPr>
        <p:spPr>
          <a:xfrm>
            <a:off x="3265375" y="1786504"/>
            <a:ext cx="39798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4C334E-0727-F644-F48F-3E9E08ACCF1A}"/>
              </a:ext>
            </a:extLst>
          </p:cNvPr>
          <p:cNvCxnSpPr/>
          <p:nvPr/>
        </p:nvCxnSpPr>
        <p:spPr>
          <a:xfrm>
            <a:off x="4687303" y="1786503"/>
            <a:ext cx="39798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662B30-4B69-4827-AD07-8C936AA27CE3}"/>
              </a:ext>
            </a:extLst>
          </p:cNvPr>
          <p:cNvCxnSpPr/>
          <p:nvPr/>
        </p:nvCxnSpPr>
        <p:spPr>
          <a:xfrm>
            <a:off x="6109231" y="1784768"/>
            <a:ext cx="39798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B1A6B-9D90-0659-46AD-0789A59CF0F5}"/>
              </a:ext>
            </a:extLst>
          </p:cNvPr>
          <p:cNvCxnSpPr/>
          <p:nvPr/>
        </p:nvCxnSpPr>
        <p:spPr>
          <a:xfrm>
            <a:off x="7555811" y="1783032"/>
            <a:ext cx="39798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89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Congenial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Santiago</dc:creator>
  <cp:lastModifiedBy>David Santiago</cp:lastModifiedBy>
  <cp:revision>1</cp:revision>
  <dcterms:created xsi:type="dcterms:W3CDTF">2023-01-09T11:35:46Z</dcterms:created>
  <dcterms:modified xsi:type="dcterms:W3CDTF">2023-01-09T11:53:57Z</dcterms:modified>
</cp:coreProperties>
</file>