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DF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TextBox 2"/>
          <p:cNvSpPr txBox="1"/>
          <p:nvPr/>
        </p:nvSpPr>
        <p:spPr>
          <a:xfrm>
            <a:off x="914400" y="9144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Introduction to Fast Food</a:t>
            </a:r>
          </a:p>
          <a:p>
            <a:pPr>
              <a:defRPr sz="5760" b="1">
                <a:solidFill>
                  <a:srgbClr val="FF0000"/>
                </a:solidFill>
              </a:defRPr>
            </a:pPr>
            <a:r>
              <a:t>Pizza and Hamburgers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