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5143500" type="screen16x9"/>
  <p:notesSz cx="6858000" cy="9144000"/>
  <p:embeddedFontLs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7" d="100"/>
          <a:sy n="157" d="100"/>
        </p:scale>
        <p:origin x="-294" y="2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07545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b9ecce3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b9ecce3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b9ecce30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b9ecce30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5bc0ccf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5bc0ccf9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5bc0ccf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5bc0ccf9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b9ecce30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b9ecce30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rgbClr val="E6913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1GB6-PzNJBMlt0yIpji-ruoP0sNzcfCb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A Group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Helping users join groups and events.</a:t>
            </a:r>
            <a:endParaRPr sz="140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David Rose, Cameron Brien, Nicholas Hansen, Jackson Turner, and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Darian Colon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Tuesday Group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Link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60950" y="18968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  <a:hlinkClick r:id="rId3"/>
              </a:rPr>
              <a:t>https://drive.google.com/open?id=1GB6-PzNJBMlt0yIpji-ruoP0sNzcfCbM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Char char="●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As a team, we used the classic waterfall model to build and deliver our software.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Char char="●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Text files were used to store a specific user’s data for later use. They were also used to save time during the development process.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Char char="●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We used the Intellij IDE to write our source code and used SceneBuilder to design the GUI layout.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Char char="●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After extensive testing, we have found a small oversight: if a group leader attempts to add a meeting without selecting a group, an unhandled null pointer raises.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038" y="431550"/>
            <a:ext cx="4992159" cy="4126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484" y="576885"/>
            <a:ext cx="4840712" cy="43160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767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Are there any questions?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 You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854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137</Words>
  <Application>Microsoft Office PowerPoint</Application>
  <PresentationFormat>On-screen Show (16:9)</PresentationFormat>
  <Paragraphs>16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Roboto</vt:lpstr>
      <vt:lpstr>Material</vt:lpstr>
      <vt:lpstr>Find A Group Helping users join groups and events.</vt:lpstr>
      <vt:lpstr>Video Link</vt:lpstr>
      <vt:lpstr>Summary</vt:lpstr>
      <vt:lpstr>PowerPoint Presentation</vt:lpstr>
      <vt:lpstr>PowerPoint Presentation</vt:lpstr>
      <vt:lpstr>Questions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A Group Helping users join groups and events.</dc:title>
  <cp:lastModifiedBy>David Rose</cp:lastModifiedBy>
  <cp:revision>3</cp:revision>
  <dcterms:modified xsi:type="dcterms:W3CDTF">2019-12-03T00:05:08Z</dcterms:modified>
</cp:coreProperties>
</file>