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2.xml" ContentType="application/vnd.openxmlformats-officedocument.drawingml.chart+xml"/>
  <Override PartName="/ppt/notesSlides/notesSlide32.xml" ContentType="application/vnd.openxmlformats-officedocument.presentationml.notesSlide+xml"/>
  <Override PartName="/ppt/charts/chart3.xml" ContentType="application/vnd.openxmlformats-officedocument.drawingml.chart+xml"/>
  <Override PartName="/ppt/notesSlides/notesSlide33.xml" ContentType="application/vnd.openxmlformats-officedocument.presentationml.notesSlide+xml"/>
  <Override PartName="/ppt/charts/chart4.xml" ContentType="application/vnd.openxmlformats-officedocument.drawingml.chart+xml"/>
  <Override PartName="/ppt/notesSlides/notesSlide34.xml" ContentType="application/vnd.openxmlformats-officedocument.presentationml.notesSlide+xml"/>
  <Override PartName="/ppt/charts/chart5.xml" ContentType="application/vnd.openxmlformats-officedocument.drawingml.chart+xml"/>
  <Override PartName="/ppt/notesSlides/notesSlide35.xml" ContentType="application/vnd.openxmlformats-officedocument.presentationml.notesSlide+xml"/>
  <Override PartName="/ppt/charts/chart6.xml" ContentType="application/vnd.openxmlformats-officedocument.drawingml.chart+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rts/chart7.xml" ContentType="application/vnd.openxmlformats-officedocument.drawingml.chart+xml"/>
  <Override PartName="/ppt/notesSlides/notesSlide55.xml" ContentType="application/vnd.openxmlformats-officedocument.presentationml.notesSlide+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handoutMasterIdLst>
    <p:handoutMasterId r:id="rId59"/>
  </p:handoutMasterIdLst>
  <p:sldIdLst>
    <p:sldId id="256" r:id="rId2"/>
    <p:sldId id="260" r:id="rId3"/>
    <p:sldId id="259" r:id="rId4"/>
    <p:sldId id="257" r:id="rId5"/>
    <p:sldId id="261" r:id="rId6"/>
    <p:sldId id="262" r:id="rId7"/>
    <p:sldId id="263" r:id="rId8"/>
    <p:sldId id="264" r:id="rId9"/>
    <p:sldId id="265" r:id="rId10"/>
    <p:sldId id="266" r:id="rId11"/>
    <p:sldId id="267" r:id="rId12"/>
    <p:sldId id="268" r:id="rId13"/>
    <p:sldId id="269" r:id="rId14"/>
    <p:sldId id="270" r:id="rId15"/>
    <p:sldId id="273" r:id="rId16"/>
    <p:sldId id="271" r:id="rId17"/>
    <p:sldId id="272" r:id="rId18"/>
    <p:sldId id="274" r:id="rId19"/>
    <p:sldId id="275" r:id="rId20"/>
    <p:sldId id="276" r:id="rId21"/>
    <p:sldId id="316" r:id="rId22"/>
    <p:sldId id="315" r:id="rId23"/>
    <p:sldId id="279" r:id="rId24"/>
    <p:sldId id="280" r:id="rId25"/>
    <p:sldId id="281" r:id="rId26"/>
    <p:sldId id="282" r:id="rId27"/>
    <p:sldId id="283" r:id="rId28"/>
    <p:sldId id="284" r:id="rId29"/>
    <p:sldId id="317" r:id="rId30"/>
    <p:sldId id="296" r:id="rId31"/>
    <p:sldId id="286" r:id="rId32"/>
    <p:sldId id="287" r:id="rId33"/>
    <p:sldId id="288" r:id="rId34"/>
    <p:sldId id="289" r:id="rId35"/>
    <p:sldId id="290" r:id="rId36"/>
    <p:sldId id="291" r:id="rId37"/>
    <p:sldId id="318" r:id="rId38"/>
    <p:sldId id="319" r:id="rId39"/>
    <p:sldId id="320" r:id="rId40"/>
    <p:sldId id="297" r:id="rId41"/>
    <p:sldId id="312" r:id="rId42"/>
    <p:sldId id="321"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65208" autoAdjust="0"/>
  </p:normalViewPr>
  <p:slideViewPr>
    <p:cSldViewPr>
      <p:cViewPr varScale="1">
        <p:scale>
          <a:sx n="89" d="100"/>
          <a:sy n="89" d="100"/>
        </p:scale>
        <p:origin x="162" y="90"/>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5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84C-4901-810B-1073DFD5C82E}"/>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84C-4901-810B-1073DFD5C82E}"/>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84C-4901-810B-1073DFD5C82E}"/>
            </c:ext>
          </c:extLst>
        </c:ser>
        <c:dLbls>
          <c:showLegendKey val="0"/>
          <c:showVal val="0"/>
          <c:showCatName val="0"/>
          <c:showSerName val="0"/>
          <c:showPercent val="0"/>
          <c:showBubbleSize val="0"/>
        </c:dLbls>
        <c:gapWidth val="150"/>
        <c:axId val="889288200"/>
        <c:axId val="889289376"/>
      </c:barChart>
      <c:catAx>
        <c:axId val="889288200"/>
        <c:scaling>
          <c:orientation val="minMax"/>
        </c:scaling>
        <c:delete val="0"/>
        <c:axPos val="b"/>
        <c:numFmt formatCode="General" sourceLinked="0"/>
        <c:majorTickMark val="out"/>
        <c:minorTickMark val="none"/>
        <c:tickLblPos val="nextTo"/>
        <c:spPr>
          <a:ln>
            <a:noFill/>
          </a:ln>
        </c:spPr>
        <c:crossAx val="889289376"/>
        <c:crosses val="autoZero"/>
        <c:auto val="1"/>
        <c:lblAlgn val="ctr"/>
        <c:lblOffset val="100"/>
        <c:noMultiLvlLbl val="0"/>
      </c:catAx>
      <c:valAx>
        <c:axId val="889289376"/>
        <c:scaling>
          <c:orientation val="minMax"/>
        </c:scaling>
        <c:delete val="0"/>
        <c:axPos val="l"/>
        <c:majorGridlines/>
        <c:numFmt formatCode="General" sourceLinked="1"/>
        <c:majorTickMark val="out"/>
        <c:minorTickMark val="none"/>
        <c:tickLblPos val="nextTo"/>
        <c:spPr>
          <a:ln>
            <a:noFill/>
          </a:ln>
        </c:spPr>
        <c:crossAx val="889288200"/>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595-4E02-8594-A013EC2A8791}"/>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595-4E02-8594-A013EC2A8791}"/>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595-4E02-8594-A013EC2A8791}"/>
            </c:ext>
          </c:extLst>
        </c:ser>
        <c:dLbls>
          <c:showLegendKey val="0"/>
          <c:showVal val="0"/>
          <c:showCatName val="0"/>
          <c:showSerName val="0"/>
          <c:showPercent val="0"/>
          <c:showBubbleSize val="0"/>
        </c:dLbls>
        <c:gapWidth val="150"/>
        <c:axId val="889293296"/>
        <c:axId val="889294080"/>
      </c:barChart>
      <c:catAx>
        <c:axId val="889293296"/>
        <c:scaling>
          <c:orientation val="minMax"/>
        </c:scaling>
        <c:delete val="0"/>
        <c:axPos val="b"/>
        <c:numFmt formatCode="General" sourceLinked="0"/>
        <c:majorTickMark val="out"/>
        <c:minorTickMark val="none"/>
        <c:tickLblPos val="nextTo"/>
        <c:spPr>
          <a:ln>
            <a:noFill/>
          </a:ln>
        </c:spPr>
        <c:crossAx val="889294080"/>
        <c:crosses val="autoZero"/>
        <c:auto val="1"/>
        <c:lblAlgn val="ctr"/>
        <c:lblOffset val="100"/>
        <c:noMultiLvlLbl val="0"/>
      </c:catAx>
      <c:valAx>
        <c:axId val="889294080"/>
        <c:scaling>
          <c:orientation val="minMax"/>
        </c:scaling>
        <c:delete val="0"/>
        <c:axPos val="l"/>
        <c:majorGridlines/>
        <c:numFmt formatCode="General" sourceLinked="1"/>
        <c:majorTickMark val="out"/>
        <c:minorTickMark val="none"/>
        <c:tickLblPos val="nextTo"/>
        <c:spPr>
          <a:ln>
            <a:noFill/>
          </a:ln>
        </c:spPr>
        <c:crossAx val="889293296"/>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3F0-4CB8-96FD-DE87CCEA4597}"/>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3F0-4CB8-96FD-DE87CCEA4597}"/>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3F0-4CB8-96FD-DE87CCEA4597}"/>
            </c:ext>
          </c:extLst>
        </c:ser>
        <c:dLbls>
          <c:showLegendKey val="0"/>
          <c:showVal val="0"/>
          <c:showCatName val="0"/>
          <c:showSerName val="0"/>
          <c:showPercent val="0"/>
          <c:showBubbleSize val="0"/>
        </c:dLbls>
        <c:gapWidth val="150"/>
        <c:axId val="889294472"/>
        <c:axId val="889306624"/>
      </c:barChart>
      <c:catAx>
        <c:axId val="889294472"/>
        <c:scaling>
          <c:orientation val="minMax"/>
        </c:scaling>
        <c:delete val="0"/>
        <c:axPos val="l"/>
        <c:numFmt formatCode="General" sourceLinked="0"/>
        <c:majorTickMark val="out"/>
        <c:minorTickMark val="none"/>
        <c:tickLblPos val="nextTo"/>
        <c:spPr>
          <a:ln>
            <a:noFill/>
          </a:ln>
        </c:spPr>
        <c:crossAx val="889306624"/>
        <c:crosses val="autoZero"/>
        <c:auto val="1"/>
        <c:lblAlgn val="ctr"/>
        <c:lblOffset val="100"/>
        <c:noMultiLvlLbl val="0"/>
      </c:catAx>
      <c:valAx>
        <c:axId val="889306624"/>
        <c:scaling>
          <c:orientation val="minMax"/>
        </c:scaling>
        <c:delete val="0"/>
        <c:axPos val="b"/>
        <c:majorGridlines/>
        <c:numFmt formatCode="General" sourceLinked="1"/>
        <c:majorTickMark val="out"/>
        <c:minorTickMark val="none"/>
        <c:tickLblPos val="nextTo"/>
        <c:spPr>
          <a:ln>
            <a:noFill/>
          </a:ln>
        </c:spPr>
        <c:crossAx val="889294472"/>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66B-4BF5-8689-D98CD3F7542A}"/>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66B-4BF5-8689-D98CD3F7542A}"/>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66B-4BF5-8689-D98CD3F7542A}"/>
            </c:ext>
          </c:extLst>
        </c:ser>
        <c:dLbls>
          <c:showLegendKey val="0"/>
          <c:showVal val="0"/>
          <c:showCatName val="0"/>
          <c:showSerName val="0"/>
          <c:showPercent val="0"/>
          <c:showBubbleSize val="0"/>
        </c:dLbls>
        <c:gapWidth val="150"/>
        <c:overlap val="100"/>
        <c:axId val="889308192"/>
        <c:axId val="889298000"/>
      </c:barChart>
      <c:catAx>
        <c:axId val="889308192"/>
        <c:scaling>
          <c:orientation val="minMax"/>
        </c:scaling>
        <c:delete val="0"/>
        <c:axPos val="b"/>
        <c:numFmt formatCode="General" sourceLinked="0"/>
        <c:majorTickMark val="out"/>
        <c:minorTickMark val="none"/>
        <c:tickLblPos val="nextTo"/>
        <c:spPr>
          <a:ln>
            <a:noFill/>
          </a:ln>
        </c:spPr>
        <c:crossAx val="889298000"/>
        <c:crosses val="autoZero"/>
        <c:auto val="1"/>
        <c:lblAlgn val="ctr"/>
        <c:lblOffset val="100"/>
        <c:noMultiLvlLbl val="0"/>
      </c:catAx>
      <c:valAx>
        <c:axId val="889298000"/>
        <c:scaling>
          <c:orientation val="minMax"/>
        </c:scaling>
        <c:delete val="0"/>
        <c:axPos val="l"/>
        <c:majorGridlines/>
        <c:numFmt formatCode="General" sourceLinked="1"/>
        <c:majorTickMark val="out"/>
        <c:minorTickMark val="none"/>
        <c:tickLblPos val="nextTo"/>
        <c:spPr>
          <a:ln>
            <a:noFill/>
          </a:ln>
        </c:spPr>
        <c:crossAx val="889308192"/>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lineChart>
        <c:grouping val="standard"/>
        <c:varyColors val="0"/>
        <c:ser>
          <c:idx val="0"/>
          <c:order val="0"/>
          <c:tx>
            <c:strRef>
              <c:f>Sheet1!$B$1</c:f>
              <c:strCache>
                <c:ptCount val="1"/>
                <c:pt idx="0">
                  <c:v>Series 1</c:v>
                </c:pt>
              </c:strCache>
            </c:strRef>
          </c:tx>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C694-43AA-9A2B-3C7939F7B090}"/>
            </c:ext>
          </c:extLst>
        </c:ser>
        <c:ser>
          <c:idx val="1"/>
          <c:order val="1"/>
          <c:tx>
            <c:strRef>
              <c:f>Sheet1!$C$1</c:f>
              <c:strCache>
                <c:ptCount val="1"/>
                <c:pt idx="0">
                  <c:v>Series 2</c:v>
                </c:pt>
              </c:strCache>
            </c:strRef>
          </c:tx>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C694-43AA-9A2B-3C7939F7B090}"/>
            </c:ext>
          </c:extLst>
        </c:ser>
        <c:ser>
          <c:idx val="2"/>
          <c:order val="2"/>
          <c:tx>
            <c:strRef>
              <c:f>Sheet1!$D$1</c:f>
              <c:strCache>
                <c:ptCount val="1"/>
                <c:pt idx="0">
                  <c:v>Series 3</c:v>
                </c:pt>
              </c:strCache>
            </c:strRef>
          </c:tx>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C694-43AA-9A2B-3C7939F7B090}"/>
            </c:ext>
          </c:extLst>
        </c:ser>
        <c:dLbls>
          <c:showLegendKey val="0"/>
          <c:showVal val="0"/>
          <c:showCatName val="0"/>
          <c:showSerName val="0"/>
          <c:showPercent val="0"/>
          <c:showBubbleSize val="0"/>
        </c:dLbls>
        <c:smooth val="0"/>
        <c:axId val="889307408"/>
        <c:axId val="889305448"/>
      </c:lineChart>
      <c:catAx>
        <c:axId val="889307408"/>
        <c:scaling>
          <c:orientation val="minMax"/>
        </c:scaling>
        <c:delete val="0"/>
        <c:axPos val="b"/>
        <c:numFmt formatCode="General" sourceLinked="0"/>
        <c:majorTickMark val="out"/>
        <c:minorTickMark val="none"/>
        <c:tickLblPos val="nextTo"/>
        <c:spPr>
          <a:ln>
            <a:noFill/>
          </a:ln>
        </c:spPr>
        <c:crossAx val="889305448"/>
        <c:crosses val="autoZero"/>
        <c:auto val="1"/>
        <c:lblAlgn val="ctr"/>
        <c:lblOffset val="100"/>
        <c:noMultiLvlLbl val="0"/>
      </c:catAx>
      <c:valAx>
        <c:axId val="889305448"/>
        <c:scaling>
          <c:orientation val="minMax"/>
        </c:scaling>
        <c:delete val="0"/>
        <c:axPos val="l"/>
        <c:majorGridlines/>
        <c:numFmt formatCode="General" sourceLinked="1"/>
        <c:majorTickMark val="out"/>
        <c:minorTickMark val="none"/>
        <c:tickLblPos val="nextTo"/>
        <c:spPr>
          <a:ln>
            <a:noFill/>
          </a:ln>
        </c:spPr>
        <c:crossAx val="889307408"/>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Lbls>
            <c:spPr>
              <a:noFill/>
              <a:ln>
                <a:noFill/>
              </a:ln>
              <a:effectLst/>
            </c:spPr>
            <c:dLblPos val="outEnd"/>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Series 1</c:v>
                </c:pt>
                <c:pt idx="1">
                  <c:v>Series 2</c:v>
                </c:pt>
                <c:pt idx="2">
                  <c:v>Series 3</c:v>
                </c:pt>
                <c:pt idx="3">
                  <c:v>Series 4</c:v>
                </c:pt>
              </c:strCache>
            </c:strRef>
          </c:cat>
          <c:val>
            <c:numRef>
              <c:f>Sheet1!$B$2:$B$5</c:f>
              <c:numCache>
                <c:formatCode>General</c:formatCode>
                <c:ptCount val="4"/>
                <c:pt idx="0">
                  <c:v>58</c:v>
                </c:pt>
                <c:pt idx="1">
                  <c:v>23</c:v>
                </c:pt>
                <c:pt idx="2">
                  <c:v>10</c:v>
                </c:pt>
                <c:pt idx="3">
                  <c:v>9</c:v>
                </c:pt>
              </c:numCache>
            </c:numRef>
          </c:val>
          <c:extLst>
            <c:ext xmlns:c16="http://schemas.microsoft.com/office/drawing/2014/chart" uri="{C3380CC4-5D6E-409C-BE32-E72D297353CC}">
              <c16:uniqueId val="{00000000-CEBE-4743-9860-9011A87053B1}"/>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Sheet1!$C$1</c:f>
              <c:strCache>
                <c:ptCount val="1"/>
                <c:pt idx="0">
                  <c:v>Revenue</c:v>
                </c:pt>
              </c:strCache>
            </c:strRef>
          </c:tx>
          <c:spPr>
            <a:ln w="38100" cap="rnd">
              <a:solidFill>
                <a:schemeClr val="accent1"/>
              </a:solidFill>
              <a:round/>
            </a:ln>
            <a:effectLst/>
          </c:spPr>
          <c:marker>
            <c:symbol val="none"/>
          </c:marker>
          <c:dPt>
            <c:idx val="0"/>
            <c:bubble3D val="0"/>
            <c:extLst>
              <c:ext xmlns:c16="http://schemas.microsoft.com/office/drawing/2014/chart" uri="{C3380CC4-5D6E-409C-BE32-E72D297353CC}">
                <c16:uniqueId val="{00000000-7BA0-422A-8AC1-F4EA0FF09C2B}"/>
              </c:ext>
            </c:extLst>
          </c:dPt>
          <c:dPt>
            <c:idx val="1"/>
            <c:bubble3D val="0"/>
            <c:spPr>
              <a:ln w="38100" cap="rnd">
                <a:solidFill>
                  <a:schemeClr val="accent5"/>
                </a:solidFill>
                <a:round/>
              </a:ln>
              <a:effectLst/>
            </c:spPr>
            <c:extLst>
              <c:ext xmlns:c16="http://schemas.microsoft.com/office/drawing/2014/chart" uri="{C3380CC4-5D6E-409C-BE32-E72D297353CC}">
                <c16:uniqueId val="{00000002-7BA0-422A-8AC1-F4EA0FF09C2B}"/>
              </c:ext>
            </c:extLst>
          </c:dPt>
          <c:dPt>
            <c:idx val="2"/>
            <c:bubble3D val="0"/>
            <c:spPr>
              <a:ln w="38100" cap="rnd">
                <a:solidFill>
                  <a:schemeClr val="accent5"/>
                </a:solidFill>
                <a:round/>
              </a:ln>
              <a:effectLst/>
            </c:spPr>
            <c:extLst>
              <c:ext xmlns:c16="http://schemas.microsoft.com/office/drawing/2014/chart" uri="{C3380CC4-5D6E-409C-BE32-E72D297353CC}">
                <c16:uniqueId val="{00000004-7BA0-422A-8AC1-F4EA0FF09C2B}"/>
              </c:ext>
            </c:extLst>
          </c:dPt>
          <c:dPt>
            <c:idx val="3"/>
            <c:bubble3D val="0"/>
            <c:spPr>
              <a:ln w="38100" cap="rnd">
                <a:solidFill>
                  <a:schemeClr val="accent5"/>
                </a:solidFill>
                <a:round/>
              </a:ln>
              <a:effectLst/>
            </c:spPr>
            <c:extLst>
              <c:ext xmlns:c16="http://schemas.microsoft.com/office/drawing/2014/chart" uri="{C3380CC4-5D6E-409C-BE32-E72D297353CC}">
                <c16:uniqueId val="{00000006-7BA0-422A-8AC1-F4EA0FF09C2B}"/>
              </c:ext>
            </c:extLst>
          </c:dPt>
          <c:dPt>
            <c:idx val="4"/>
            <c:bubble3D val="0"/>
            <c:spPr>
              <a:ln w="38100" cap="rnd">
                <a:solidFill>
                  <a:schemeClr val="accent5"/>
                </a:solidFill>
                <a:round/>
              </a:ln>
              <a:effectLst/>
            </c:spPr>
            <c:extLst>
              <c:ext xmlns:c16="http://schemas.microsoft.com/office/drawing/2014/chart" uri="{C3380CC4-5D6E-409C-BE32-E72D297353CC}">
                <c16:uniqueId val="{00000008-7BA0-422A-8AC1-F4EA0FF09C2B}"/>
              </c:ext>
            </c:extLst>
          </c:dPt>
          <c:dPt>
            <c:idx val="5"/>
            <c:bubble3D val="0"/>
            <c:spPr>
              <a:ln w="38100" cap="rnd">
                <a:solidFill>
                  <a:schemeClr val="accent5"/>
                </a:solidFill>
                <a:round/>
              </a:ln>
              <a:effectLst/>
            </c:spPr>
            <c:extLst>
              <c:ext xmlns:c16="http://schemas.microsoft.com/office/drawing/2014/chart" uri="{C3380CC4-5D6E-409C-BE32-E72D297353CC}">
                <c16:uniqueId val="{0000000A-7BA0-422A-8AC1-F4EA0FF09C2B}"/>
              </c:ext>
            </c:extLst>
          </c:dPt>
          <c:dPt>
            <c:idx val="6"/>
            <c:bubble3D val="0"/>
            <c:spPr>
              <a:ln w="38100" cap="rnd">
                <a:solidFill>
                  <a:schemeClr val="accent5"/>
                </a:solidFill>
                <a:round/>
              </a:ln>
              <a:effectLst/>
            </c:spPr>
            <c:extLst>
              <c:ext xmlns:c16="http://schemas.microsoft.com/office/drawing/2014/chart" uri="{C3380CC4-5D6E-409C-BE32-E72D297353CC}">
                <c16:uniqueId val="{0000000C-7BA0-422A-8AC1-F4EA0FF09C2B}"/>
              </c:ext>
            </c:extLst>
          </c:dPt>
          <c:dPt>
            <c:idx val="7"/>
            <c:bubble3D val="0"/>
            <c:spPr>
              <a:ln w="38100" cap="rnd">
                <a:solidFill>
                  <a:schemeClr val="accent5"/>
                </a:solidFill>
                <a:round/>
              </a:ln>
              <a:effectLst/>
            </c:spPr>
            <c:extLst>
              <c:ext xmlns:c16="http://schemas.microsoft.com/office/drawing/2014/chart" uri="{C3380CC4-5D6E-409C-BE32-E72D297353CC}">
                <c16:uniqueId val="{0000000E-7BA0-422A-8AC1-F4EA0FF09C2B}"/>
              </c:ext>
            </c:extLst>
          </c:dPt>
          <c:dPt>
            <c:idx val="8"/>
            <c:bubble3D val="0"/>
            <c:spPr>
              <a:ln w="38100" cap="rnd">
                <a:solidFill>
                  <a:schemeClr val="accent5"/>
                </a:solidFill>
                <a:round/>
              </a:ln>
              <a:effectLst/>
            </c:spPr>
            <c:extLst>
              <c:ext xmlns:c16="http://schemas.microsoft.com/office/drawing/2014/chart" uri="{C3380CC4-5D6E-409C-BE32-E72D297353CC}">
                <c16:uniqueId val="{00000010-7BA0-422A-8AC1-F4EA0FF09C2B}"/>
              </c:ext>
            </c:extLst>
          </c:dPt>
          <c:cat>
            <c:multiLvlStrRef>
              <c:f>Sheet1!$A$2:$B$21</c:f>
              <c:multiLvlStrCache>
                <c:ptCount val="20"/>
                <c:lvl>
                  <c:pt idx="0">
                    <c:v>Q1</c:v>
                  </c:pt>
                  <c:pt idx="1">
                    <c:v>Q2</c:v>
                  </c:pt>
                  <c:pt idx="2">
                    <c:v>Q3</c:v>
                  </c:pt>
                  <c:pt idx="3">
                    <c:v>Q4</c:v>
                  </c:pt>
                  <c:pt idx="4">
                    <c:v>Q1</c:v>
                  </c:pt>
                  <c:pt idx="5">
                    <c:v>Q2</c:v>
                  </c:pt>
                  <c:pt idx="6">
                    <c:v>Q3</c:v>
                  </c:pt>
                  <c:pt idx="7">
                    <c:v>Q4</c:v>
                  </c:pt>
                  <c:pt idx="8">
                    <c:v>Q1</c:v>
                  </c:pt>
                  <c:pt idx="9">
                    <c:v>Q2</c:v>
                  </c:pt>
                  <c:pt idx="10">
                    <c:v>Q3</c:v>
                  </c:pt>
                  <c:pt idx="11">
                    <c:v>Q4</c:v>
                  </c:pt>
                  <c:pt idx="12">
                    <c:v>Q1</c:v>
                  </c:pt>
                  <c:pt idx="13">
                    <c:v>Q2</c:v>
                  </c:pt>
                  <c:pt idx="14">
                    <c:v>Q3</c:v>
                  </c:pt>
                  <c:pt idx="15">
                    <c:v>Q4</c:v>
                  </c:pt>
                  <c:pt idx="16">
                    <c:v>Q1</c:v>
                  </c:pt>
                  <c:pt idx="17">
                    <c:v>Q2</c:v>
                  </c:pt>
                  <c:pt idx="18">
                    <c:v>Q3</c:v>
                  </c:pt>
                  <c:pt idx="19">
                    <c:v>Q4</c:v>
                  </c:pt>
                </c:lvl>
                <c:lvl>
                  <c:pt idx="0">
                    <c:v>FY10</c:v>
                  </c:pt>
                  <c:pt idx="4">
                    <c:v>FY11</c:v>
                  </c:pt>
                  <c:pt idx="8">
                    <c:v>FY12</c:v>
                  </c:pt>
                  <c:pt idx="12">
                    <c:v>FY13</c:v>
                  </c:pt>
                  <c:pt idx="16">
                    <c:v>FY14</c:v>
                  </c:pt>
                </c:lvl>
              </c:multiLvlStrCache>
            </c:multiLvlStrRef>
          </c:cat>
          <c:val>
            <c:numRef>
              <c:f>Sheet1!$C$2:$C$21</c:f>
              <c:numCache>
                <c:formatCode>_("$"* #,##0_);_("$"* \(#,##0\);_("$"* "-"??_);_(@_)</c:formatCode>
                <c:ptCount val="20"/>
                <c:pt idx="0">
                  <c:v>65357142</c:v>
                </c:pt>
                <c:pt idx="1">
                  <c:v>66647468.262495048</c:v>
                </c:pt>
                <c:pt idx="2">
                  <c:v>73087662.068549097</c:v>
                </c:pt>
                <c:pt idx="3">
                  <c:v>78685725.776098132</c:v>
                </c:pt>
                <c:pt idx="4">
                  <c:v>77910505.701420397</c:v>
                </c:pt>
                <c:pt idx="5">
                  <c:v>78776127.019450858</c:v>
                </c:pt>
                <c:pt idx="6">
                  <c:v>73056289.749067962</c:v>
                </c:pt>
                <c:pt idx="7">
                  <c:v>70822205.587653846</c:v>
                </c:pt>
                <c:pt idx="8">
                  <c:v>67106868.710488833</c:v>
                </c:pt>
                <c:pt idx="9">
                  <c:v>68249481.2961386</c:v>
                </c:pt>
                <c:pt idx="10">
                  <c:v>70583467.762193188</c:v>
                </c:pt>
                <c:pt idx="11">
                  <c:v>77833223.384052828</c:v>
                </c:pt>
                <c:pt idx="12">
                  <c:v>77704593.902000397</c:v>
                </c:pt>
                <c:pt idx="13">
                  <c:v>83377045.521800175</c:v>
                </c:pt>
                <c:pt idx="14">
                  <c:v>85906284.880388558</c:v>
                </c:pt>
                <c:pt idx="15">
                  <c:v>90672175.435257301</c:v>
                </c:pt>
                <c:pt idx="16">
                  <c:v>96584267.573346972</c:v>
                </c:pt>
                <c:pt idx="17">
                  <c:v>101741680.9644326</c:v>
                </c:pt>
                <c:pt idx="18">
                  <c:v>106472618.74990501</c:v>
                </c:pt>
                <c:pt idx="19">
                  <c:v>112875211.54940701</c:v>
                </c:pt>
              </c:numCache>
            </c:numRef>
          </c:val>
          <c:smooth val="0"/>
          <c:extLst>
            <c:ext xmlns:c16="http://schemas.microsoft.com/office/drawing/2014/chart" uri="{C3380CC4-5D6E-409C-BE32-E72D297353CC}">
              <c16:uniqueId val="{00000011-7BA0-422A-8AC1-F4EA0FF09C2B}"/>
            </c:ext>
          </c:extLst>
        </c:ser>
        <c:dLbls>
          <c:showLegendKey val="0"/>
          <c:showVal val="0"/>
          <c:showCatName val="0"/>
          <c:showSerName val="0"/>
          <c:showPercent val="0"/>
          <c:showBubbleSize val="0"/>
        </c:dLbls>
        <c:smooth val="0"/>
        <c:axId val="889299568"/>
        <c:axId val="889300352"/>
      </c:lineChart>
      <c:catAx>
        <c:axId val="889299568"/>
        <c:scaling>
          <c:orientation val="minMax"/>
        </c:scaling>
        <c:delete val="0"/>
        <c:axPos val="b"/>
        <c:numFmt formatCode="General" sourceLinked="1"/>
        <c:majorTickMark val="none"/>
        <c:minorTickMark val="none"/>
        <c:tickLblPos val="nextTo"/>
        <c:spPr>
          <a:noFill/>
          <a:ln w="12700" cap="flat" cmpd="sng" algn="ctr">
            <a:solidFill>
              <a:schemeClr val="accent6"/>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89300352"/>
        <c:crosses val="autoZero"/>
        <c:auto val="1"/>
        <c:lblAlgn val="ctr"/>
        <c:lblOffset val="100"/>
        <c:noMultiLvlLbl val="0"/>
      </c:catAx>
      <c:valAx>
        <c:axId val="889300352"/>
        <c:scaling>
          <c:orientation val="minMax"/>
          <c:min val="60000000.000000007"/>
        </c:scaling>
        <c:delete val="0"/>
        <c:axPos val="l"/>
        <c:majorGridlines>
          <c:spPr>
            <a:ln w="12700" cap="flat" cmpd="sng" algn="ctr">
              <a:solidFill>
                <a:schemeClr val="accent6"/>
              </a:solidFill>
              <a:round/>
            </a:ln>
            <a:effectLst/>
          </c:spPr>
        </c:majorGridlines>
        <c:numFmt formatCode="&quot;$&quot;0&quot;M&quot;"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89299568"/>
        <c:crosses val="autoZero"/>
        <c:crossBetween val="between"/>
        <c:dispUnits>
          <c:builtInUnit val="millions"/>
        </c:dispUnits>
      </c:valAx>
      <c:spPr>
        <a:noFill/>
        <a:ln>
          <a:noFill/>
        </a:ln>
        <a:effectLst/>
      </c:spPr>
    </c:plotArea>
    <c:plotVisOnly val="1"/>
    <c:dispBlanksAs val="gap"/>
    <c:showDLblsOverMax val="0"/>
  </c:chart>
  <c:spPr>
    <a:noFill/>
    <a:ln>
      <a:noFill/>
    </a:ln>
    <a:effectLst/>
  </c:spPr>
  <c:txPr>
    <a:bodyPr/>
    <a:lstStyle/>
    <a:p>
      <a:pPr>
        <a:defRPr sz="1050">
          <a:solidFill>
            <a:schemeClr val="tx1"/>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5"/>
    </mc:Choice>
    <mc:Fallback>
      <c:style val="25"/>
    </mc:Fallback>
  </mc:AlternateContent>
  <c:chart>
    <c:autoTitleDeleted val="1"/>
    <c:plotArea>
      <c:layout/>
      <c:lineChart>
        <c:grouping val="standard"/>
        <c:varyColors val="0"/>
        <c:ser>
          <c:idx val="0"/>
          <c:order val="0"/>
          <c:tx>
            <c:strRef>
              <c:f>Sheet1!$B$1</c:f>
              <c:strCache>
                <c:ptCount val="1"/>
                <c:pt idx="0">
                  <c:v>Product A</c:v>
                </c:pt>
              </c:strCache>
            </c:strRef>
          </c:tx>
          <c:spPr>
            <a:ln>
              <a:solidFill>
                <a:schemeClr val="accent1"/>
              </a:solidFill>
            </a:ln>
          </c:spPr>
          <c:marker>
            <c:symbol val="none"/>
          </c:marker>
          <c:cat>
            <c:numRef>
              <c:f>Sheet1!$A$2:$A$6</c:f>
              <c:numCache>
                <c:formatCode>General</c:formatCode>
                <c:ptCount val="5"/>
                <c:pt idx="0">
                  <c:v>2010</c:v>
                </c:pt>
                <c:pt idx="1">
                  <c:v>2011</c:v>
                </c:pt>
                <c:pt idx="2">
                  <c:v>2012</c:v>
                </c:pt>
                <c:pt idx="3">
                  <c:v>2013</c:v>
                </c:pt>
                <c:pt idx="4">
                  <c:v>2014</c:v>
                </c:pt>
              </c:numCache>
            </c:numRef>
          </c:cat>
          <c:val>
            <c:numRef>
              <c:f>Sheet1!$B$2:$B$6</c:f>
              <c:numCache>
                <c:formatCode>General</c:formatCode>
                <c:ptCount val="5"/>
                <c:pt idx="0">
                  <c:v>1.4</c:v>
                </c:pt>
                <c:pt idx="1">
                  <c:v>2.8</c:v>
                </c:pt>
                <c:pt idx="2">
                  <c:v>4.0999999999999996</c:v>
                </c:pt>
                <c:pt idx="3">
                  <c:v>4.8</c:v>
                </c:pt>
                <c:pt idx="4">
                  <c:v>5.5</c:v>
                </c:pt>
              </c:numCache>
            </c:numRef>
          </c:val>
          <c:smooth val="0"/>
          <c:extLst>
            <c:ext xmlns:c16="http://schemas.microsoft.com/office/drawing/2014/chart" uri="{C3380CC4-5D6E-409C-BE32-E72D297353CC}">
              <c16:uniqueId val="{00000000-2F03-4B6E-AC6B-D078D073BED5}"/>
            </c:ext>
          </c:extLst>
        </c:ser>
        <c:ser>
          <c:idx val="1"/>
          <c:order val="1"/>
          <c:tx>
            <c:strRef>
              <c:f>Sheet1!$C$1</c:f>
              <c:strCache>
                <c:ptCount val="1"/>
                <c:pt idx="0">
                  <c:v>Product B</c:v>
                </c:pt>
              </c:strCache>
            </c:strRef>
          </c:tx>
          <c:marker>
            <c:symbol val="none"/>
          </c:marker>
          <c:cat>
            <c:numRef>
              <c:f>Sheet1!$A$2:$A$6</c:f>
              <c:numCache>
                <c:formatCode>General</c:formatCode>
                <c:ptCount val="5"/>
                <c:pt idx="0">
                  <c:v>2010</c:v>
                </c:pt>
                <c:pt idx="1">
                  <c:v>2011</c:v>
                </c:pt>
                <c:pt idx="2">
                  <c:v>2012</c:v>
                </c:pt>
                <c:pt idx="3">
                  <c:v>2013</c:v>
                </c:pt>
                <c:pt idx="4">
                  <c:v>2014</c:v>
                </c:pt>
              </c:numCache>
            </c:numRef>
          </c:cat>
          <c:val>
            <c:numRef>
              <c:f>Sheet1!$C$2:$C$6</c:f>
              <c:numCache>
                <c:formatCode>General</c:formatCode>
                <c:ptCount val="5"/>
                <c:pt idx="0">
                  <c:v>2.2000000000000002</c:v>
                </c:pt>
                <c:pt idx="1">
                  <c:v>1.8</c:v>
                </c:pt>
                <c:pt idx="2">
                  <c:v>3.3</c:v>
                </c:pt>
                <c:pt idx="3">
                  <c:v>3.7</c:v>
                </c:pt>
                <c:pt idx="4">
                  <c:v>4.2</c:v>
                </c:pt>
              </c:numCache>
            </c:numRef>
          </c:val>
          <c:smooth val="0"/>
          <c:extLst>
            <c:ext xmlns:c16="http://schemas.microsoft.com/office/drawing/2014/chart" uri="{C3380CC4-5D6E-409C-BE32-E72D297353CC}">
              <c16:uniqueId val="{00000001-2F03-4B6E-AC6B-D078D073BED5}"/>
            </c:ext>
          </c:extLst>
        </c:ser>
        <c:ser>
          <c:idx val="2"/>
          <c:order val="2"/>
          <c:tx>
            <c:strRef>
              <c:f>Sheet1!$D$1</c:f>
              <c:strCache>
                <c:ptCount val="1"/>
                <c:pt idx="0">
                  <c:v>Product C</c:v>
                </c:pt>
              </c:strCache>
            </c:strRef>
          </c:tx>
          <c:marker>
            <c:symbol val="none"/>
          </c:marker>
          <c:cat>
            <c:numRef>
              <c:f>Sheet1!$A$2:$A$6</c:f>
              <c:numCache>
                <c:formatCode>General</c:formatCode>
                <c:ptCount val="5"/>
                <c:pt idx="0">
                  <c:v>2010</c:v>
                </c:pt>
                <c:pt idx="1">
                  <c:v>2011</c:v>
                </c:pt>
                <c:pt idx="2">
                  <c:v>2012</c:v>
                </c:pt>
                <c:pt idx="3">
                  <c:v>2013</c:v>
                </c:pt>
                <c:pt idx="4">
                  <c:v>2014</c:v>
                </c:pt>
              </c:numCache>
            </c:numRef>
          </c:cat>
          <c:val>
            <c:numRef>
              <c:f>Sheet1!$D$2:$D$6</c:f>
              <c:numCache>
                <c:formatCode>General</c:formatCode>
                <c:ptCount val="5"/>
                <c:pt idx="0">
                  <c:v>3.7</c:v>
                </c:pt>
                <c:pt idx="1">
                  <c:v>2.1</c:v>
                </c:pt>
                <c:pt idx="2">
                  <c:v>0.8</c:v>
                </c:pt>
                <c:pt idx="3">
                  <c:v>4.2</c:v>
                </c:pt>
                <c:pt idx="4">
                  <c:v>3.5</c:v>
                </c:pt>
              </c:numCache>
            </c:numRef>
          </c:val>
          <c:smooth val="0"/>
          <c:extLst>
            <c:ext xmlns:c16="http://schemas.microsoft.com/office/drawing/2014/chart" uri="{C3380CC4-5D6E-409C-BE32-E72D297353CC}">
              <c16:uniqueId val="{00000002-2F03-4B6E-AC6B-D078D073BED5}"/>
            </c:ext>
          </c:extLst>
        </c:ser>
        <c:ser>
          <c:idx val="3"/>
          <c:order val="3"/>
          <c:tx>
            <c:strRef>
              <c:f>Sheet1!$E$1</c:f>
              <c:strCache>
                <c:ptCount val="1"/>
                <c:pt idx="0">
                  <c:v>Product D</c:v>
                </c:pt>
              </c:strCache>
            </c:strRef>
          </c:tx>
          <c:marker>
            <c:symbol val="none"/>
          </c:marker>
          <c:cat>
            <c:numRef>
              <c:f>Sheet1!$A$2:$A$6</c:f>
              <c:numCache>
                <c:formatCode>General</c:formatCode>
                <c:ptCount val="5"/>
                <c:pt idx="0">
                  <c:v>2010</c:v>
                </c:pt>
                <c:pt idx="1">
                  <c:v>2011</c:v>
                </c:pt>
                <c:pt idx="2">
                  <c:v>2012</c:v>
                </c:pt>
                <c:pt idx="3">
                  <c:v>2013</c:v>
                </c:pt>
                <c:pt idx="4">
                  <c:v>2014</c:v>
                </c:pt>
              </c:numCache>
            </c:numRef>
          </c:cat>
          <c:val>
            <c:numRef>
              <c:f>Sheet1!$E$2:$E$6</c:f>
              <c:numCache>
                <c:formatCode>General</c:formatCode>
                <c:ptCount val="5"/>
                <c:pt idx="0">
                  <c:v>1</c:v>
                </c:pt>
                <c:pt idx="1">
                  <c:v>2</c:v>
                </c:pt>
                <c:pt idx="2">
                  <c:v>3</c:v>
                </c:pt>
                <c:pt idx="3">
                  <c:v>4</c:v>
                </c:pt>
                <c:pt idx="4">
                  <c:v>3</c:v>
                </c:pt>
              </c:numCache>
            </c:numRef>
          </c:val>
          <c:smooth val="0"/>
          <c:extLst>
            <c:ext xmlns:c16="http://schemas.microsoft.com/office/drawing/2014/chart" uri="{C3380CC4-5D6E-409C-BE32-E72D297353CC}">
              <c16:uniqueId val="{00000003-2F03-4B6E-AC6B-D078D073BED5}"/>
            </c:ext>
          </c:extLst>
        </c:ser>
        <c:dLbls>
          <c:showLegendKey val="0"/>
          <c:showVal val="0"/>
          <c:showCatName val="0"/>
          <c:showSerName val="0"/>
          <c:showPercent val="0"/>
          <c:showBubbleSize val="0"/>
        </c:dLbls>
        <c:smooth val="0"/>
        <c:axId val="889306232"/>
        <c:axId val="889307016"/>
      </c:lineChart>
      <c:catAx>
        <c:axId val="889306232"/>
        <c:scaling>
          <c:orientation val="minMax"/>
        </c:scaling>
        <c:delete val="0"/>
        <c:axPos val="b"/>
        <c:numFmt formatCode="General" sourceLinked="1"/>
        <c:majorTickMark val="none"/>
        <c:minorTickMark val="none"/>
        <c:tickLblPos val="nextTo"/>
        <c:spPr>
          <a:ln>
            <a:noFill/>
          </a:ln>
        </c:spPr>
        <c:crossAx val="889307016"/>
        <c:crosses val="autoZero"/>
        <c:auto val="1"/>
        <c:lblAlgn val="ctr"/>
        <c:lblOffset val="100"/>
        <c:noMultiLvlLbl val="0"/>
      </c:catAx>
      <c:valAx>
        <c:axId val="889307016"/>
        <c:scaling>
          <c:orientation val="minMax"/>
        </c:scaling>
        <c:delete val="0"/>
        <c:axPos val="l"/>
        <c:majorGridlines/>
        <c:numFmt formatCode="General" sourceLinked="1"/>
        <c:majorTickMark val="none"/>
        <c:minorTickMark val="none"/>
        <c:tickLblPos val="nextTo"/>
        <c:spPr>
          <a:ln>
            <a:noFill/>
          </a:ln>
        </c:spPr>
        <c:crossAx val="889306232"/>
        <c:crosses val="autoZero"/>
        <c:crossBetween val="between"/>
      </c:valAx>
    </c:plotArea>
    <c:legend>
      <c:legendPos val="b"/>
      <c:layout>
        <c:manualLayout>
          <c:xMode val="edge"/>
          <c:yMode val="edge"/>
          <c:x val="0.11070890444250023"/>
          <c:y val="0.91578356551584894"/>
          <c:w val="0.77858219111499949"/>
          <c:h val="6.8831819099535632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12/14/2015</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a:p>
        </p:txBody>
      </p:sp>
    </p:spTree>
    <p:extLst>
      <p:ext uri="{BB962C8B-B14F-4D97-AF65-F5344CB8AC3E}">
        <p14:creationId xmlns:p14="http://schemas.microsoft.com/office/powerpoint/2010/main" val="2959422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a:p>
        </p:txBody>
      </p:sp>
    </p:spTree>
    <p:extLst>
      <p:ext uri="{BB962C8B-B14F-4D97-AF65-F5344CB8AC3E}">
        <p14:creationId xmlns:p14="http://schemas.microsoft.com/office/powerpoint/2010/main" val="3808077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12</a:t>
            </a:fld>
            <a:endParaRPr lang="en-US"/>
          </a:p>
        </p:txBody>
      </p:sp>
    </p:spTree>
    <p:extLst>
      <p:ext uri="{BB962C8B-B14F-4D97-AF65-F5344CB8AC3E}">
        <p14:creationId xmlns:p14="http://schemas.microsoft.com/office/powerpoint/2010/main" val="2294413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13</a:t>
            </a:fld>
            <a:endParaRPr lang="en-US"/>
          </a:p>
        </p:txBody>
      </p:sp>
    </p:spTree>
    <p:extLst>
      <p:ext uri="{BB962C8B-B14F-4D97-AF65-F5344CB8AC3E}">
        <p14:creationId xmlns:p14="http://schemas.microsoft.com/office/powerpoint/2010/main" val="1805359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14</a:t>
            </a:fld>
            <a:endParaRPr lang="en-US"/>
          </a:p>
        </p:txBody>
      </p:sp>
    </p:spTree>
    <p:extLst>
      <p:ext uri="{BB962C8B-B14F-4D97-AF65-F5344CB8AC3E}">
        <p14:creationId xmlns:p14="http://schemas.microsoft.com/office/powerpoint/2010/main" val="2903316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571628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16</a:t>
            </a:fld>
            <a:endParaRPr lang="en-US"/>
          </a:p>
        </p:txBody>
      </p:sp>
    </p:spTree>
    <p:extLst>
      <p:ext uri="{BB962C8B-B14F-4D97-AF65-F5344CB8AC3E}">
        <p14:creationId xmlns:p14="http://schemas.microsoft.com/office/powerpoint/2010/main" val="3721495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17</a:t>
            </a:fld>
            <a:endParaRPr lang="en-US"/>
          </a:p>
        </p:txBody>
      </p:sp>
    </p:spTree>
    <p:extLst>
      <p:ext uri="{BB962C8B-B14F-4D97-AF65-F5344CB8AC3E}">
        <p14:creationId xmlns:p14="http://schemas.microsoft.com/office/powerpoint/2010/main" val="3232681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18</a:t>
            </a:fld>
            <a:endParaRPr lang="en-US"/>
          </a:p>
        </p:txBody>
      </p:sp>
    </p:spTree>
    <p:extLst>
      <p:ext uri="{BB962C8B-B14F-4D97-AF65-F5344CB8AC3E}">
        <p14:creationId xmlns:p14="http://schemas.microsoft.com/office/powerpoint/2010/main" val="1181510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19</a:t>
            </a:fld>
            <a:endParaRPr lang="en-US"/>
          </a:p>
        </p:txBody>
      </p:sp>
    </p:spTree>
    <p:extLst>
      <p:ext uri="{BB962C8B-B14F-4D97-AF65-F5344CB8AC3E}">
        <p14:creationId xmlns:p14="http://schemas.microsoft.com/office/powerpoint/2010/main" val="2157972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2</a:t>
            </a:fld>
            <a:endParaRPr lang="en-US"/>
          </a:p>
        </p:txBody>
      </p:sp>
    </p:spTree>
    <p:extLst>
      <p:ext uri="{BB962C8B-B14F-4D97-AF65-F5344CB8AC3E}">
        <p14:creationId xmlns:p14="http://schemas.microsoft.com/office/powerpoint/2010/main" val="74774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20</a:t>
            </a:fld>
            <a:endParaRPr lang="en-US"/>
          </a:p>
        </p:txBody>
      </p:sp>
    </p:spTree>
    <p:extLst>
      <p:ext uri="{BB962C8B-B14F-4D97-AF65-F5344CB8AC3E}">
        <p14:creationId xmlns:p14="http://schemas.microsoft.com/office/powerpoint/2010/main" val="77493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21</a:t>
            </a:fld>
            <a:endParaRPr lang="en-US"/>
          </a:p>
        </p:txBody>
      </p:sp>
    </p:spTree>
    <p:extLst>
      <p:ext uri="{BB962C8B-B14F-4D97-AF65-F5344CB8AC3E}">
        <p14:creationId xmlns:p14="http://schemas.microsoft.com/office/powerpoint/2010/main" val="1041963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22</a:t>
            </a:fld>
            <a:endParaRPr lang="en-US"/>
          </a:p>
        </p:txBody>
      </p:sp>
    </p:spTree>
    <p:extLst>
      <p:ext uri="{BB962C8B-B14F-4D97-AF65-F5344CB8AC3E}">
        <p14:creationId xmlns:p14="http://schemas.microsoft.com/office/powerpoint/2010/main" val="2250269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23</a:t>
            </a:fld>
            <a:endParaRPr lang="en-US"/>
          </a:p>
        </p:txBody>
      </p:sp>
    </p:spTree>
    <p:extLst>
      <p:ext uri="{BB962C8B-B14F-4D97-AF65-F5344CB8AC3E}">
        <p14:creationId xmlns:p14="http://schemas.microsoft.com/office/powerpoint/2010/main" val="1155573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fontScale="92500"/>
          </a:bodyPr>
          <a:lstStyle/>
          <a:p>
            <a:pPr lvl="0"/>
            <a:r>
              <a:rPr lang="en-US" dirty="0"/>
              <a:t>This is a sample </a:t>
            </a:r>
            <a:r>
              <a:rPr lang="en-US" b="1" dirty="0"/>
              <a:t>Content with Caption </a:t>
            </a:r>
            <a:r>
              <a:rPr lang="en-US" dirty="0"/>
              <a:t>slide ideal for showcasing revenue data, product or market information along with a brief caption or statement.</a:t>
            </a:r>
          </a:p>
          <a:p>
            <a:pPr lvl="0"/>
            <a:r>
              <a:rPr lang="en-US" b="1" dirty="0"/>
              <a:t>To Customize and Edit this Chart</a:t>
            </a:r>
            <a:r>
              <a:rPr lang="en-US" dirty="0"/>
              <a:t>, </a:t>
            </a:r>
            <a:r>
              <a:rPr lang="en-US" b="1" dirty="0"/>
              <a:t>follow the steps below </a:t>
            </a:r>
            <a:r>
              <a:rPr lang="en-US" dirty="0"/>
              <a:t>(this applies to all slides in this template that contain charts):</a:t>
            </a:r>
          </a:p>
          <a:p>
            <a:pPr lvl="0"/>
            <a:r>
              <a:rPr lang="en-US" b="1" dirty="0"/>
              <a:t>To Change Font Color/Size: </a:t>
            </a:r>
            <a:r>
              <a:rPr lang="en-US" dirty="0"/>
              <a:t/>
            </a:r>
            <a:br>
              <a:rPr lang="en-US" dirty="0"/>
            </a:br>
            <a:r>
              <a:rPr lang="en-US" dirty="0"/>
              <a:t>Select text and adjust the font setting in the Font group in the Home tab. </a:t>
            </a:r>
            <a:r>
              <a:rPr lang="en-US" dirty="0" smtClean="0"/>
              <a:t>Select </a:t>
            </a:r>
            <a:r>
              <a:rPr lang="en-US" dirty="0"/>
              <a:t>desired attributes to change: font, size, boldness, color, etc</a:t>
            </a:r>
            <a:r>
              <a:rPr lang="en-US" dirty="0" smtClean="0"/>
              <a:t>. </a:t>
            </a:r>
            <a:r>
              <a:rPr lang="en-US" dirty="0"/>
              <a:t>Note: many of the same commands can also be accessed from the Mini toolbar. </a:t>
            </a:r>
          </a:p>
          <a:p>
            <a:pPr lvl="0"/>
            <a:r>
              <a:rPr lang="en-US" b="1" dirty="0"/>
              <a:t>Edit Chart:</a:t>
            </a:r>
            <a:r>
              <a:rPr lang="en-US" dirty="0"/>
              <a:t/>
            </a:r>
            <a:br>
              <a:rPr lang="en-US" dirty="0"/>
            </a:br>
            <a:r>
              <a:rPr lang="en-US" dirty="0"/>
              <a:t>Click the chart to edit, right-click and select </a:t>
            </a:r>
            <a:r>
              <a:rPr lang="en-US" i="1" dirty="0"/>
              <a:t>Edit Data</a:t>
            </a:r>
            <a:r>
              <a:rPr lang="en-US" dirty="0"/>
              <a:t>… </a:t>
            </a:r>
            <a:r>
              <a:rPr lang="en-US" dirty="0" smtClean="0"/>
              <a:t>to </a:t>
            </a:r>
            <a:r>
              <a:rPr lang="en-US" dirty="0"/>
              <a:t>access the underlying Excel spreadsheet.</a:t>
            </a:r>
          </a:p>
          <a:p>
            <a:pPr lvl="0"/>
            <a:r>
              <a:rPr lang="en-US" b="1" dirty="0"/>
              <a:t>Copying Data From a Separate Excel Spreadsheet:</a:t>
            </a:r>
            <a:r>
              <a:rPr lang="en-US" dirty="0"/>
              <a:t/>
            </a:r>
            <a:br>
              <a:rPr lang="en-US" dirty="0"/>
            </a:br>
            <a:r>
              <a:rPr lang="en-US" dirty="0"/>
              <a:t>From an existing Excel spreadsheet, select the range of cells to be copied, select copy.</a:t>
            </a:r>
            <a:br>
              <a:rPr lang="en-US" dirty="0"/>
            </a:br>
            <a:r>
              <a:rPr lang="en-US" dirty="0"/>
              <a:t>In PowerPoint, click the chart, right-click and select </a:t>
            </a:r>
            <a:r>
              <a:rPr lang="en-US" i="1" dirty="0"/>
              <a:t>Edit Data</a:t>
            </a:r>
            <a:r>
              <a:rPr lang="en-US" dirty="0"/>
              <a:t>… to open the spreadsheet for editing.</a:t>
            </a:r>
            <a:br>
              <a:rPr lang="en-US" dirty="0"/>
            </a:br>
            <a:r>
              <a:rPr lang="en-US" dirty="0"/>
              <a:t>Select all the data in the </a:t>
            </a:r>
            <a:r>
              <a:rPr lang="en-US" i="1" dirty="0"/>
              <a:t>Chart in Microsoft Office PowerPoint </a:t>
            </a:r>
            <a:r>
              <a:rPr lang="en-US" dirty="0"/>
              <a:t>spreadsheet by clicking the top left corner cell, right-click and select </a:t>
            </a:r>
            <a:r>
              <a:rPr lang="en-US" i="1" dirty="0"/>
              <a:t>Delete</a:t>
            </a:r>
            <a:r>
              <a:rPr lang="en-US" dirty="0"/>
              <a:t>.</a:t>
            </a:r>
            <a:br>
              <a:rPr lang="en-US" dirty="0"/>
            </a:br>
            <a:r>
              <a:rPr lang="en-US" dirty="0"/>
              <a:t>Click in the first empty cell of the spreadsheet and paste (Ctrl V ) to place the data copied from the other Excel file.  </a:t>
            </a:r>
          </a:p>
          <a:p>
            <a:pPr lvl="0"/>
            <a:r>
              <a:rPr lang="en-US" b="1" dirty="0"/>
              <a:t>Changing Orientation and/or Scale of Data: </a:t>
            </a:r>
            <a:r>
              <a:rPr lang="en-US" dirty="0"/>
              <a:t/>
            </a:r>
            <a:br>
              <a:rPr lang="en-US" dirty="0"/>
            </a:br>
            <a:r>
              <a:rPr lang="en-US" dirty="0"/>
              <a:t>If no chart elements appear in your chart it is because either 1) the default orientation for pre-made template charts displays data series in rows, not columns, or 2) the axis scale may have to be adjusted (see below).</a:t>
            </a:r>
          </a:p>
          <a:p>
            <a:pPr lvl="0"/>
            <a:r>
              <a:rPr lang="en-US" b="1" dirty="0"/>
              <a:t>Change Orientation: </a:t>
            </a:r>
            <a:r>
              <a:rPr lang="en-US" dirty="0"/>
              <a:t/>
            </a:r>
            <a:br>
              <a:rPr lang="en-US" dirty="0"/>
            </a:br>
            <a:r>
              <a:rPr lang="en-US" dirty="0"/>
              <a:t>Click the chart to edit and select the </a:t>
            </a:r>
            <a:r>
              <a:rPr lang="en-US" i="1" dirty="0"/>
              <a:t>Chart Tools Design </a:t>
            </a:r>
            <a:r>
              <a:rPr lang="en-US" dirty="0"/>
              <a:t>tab (or double-click on the chart). Click the </a:t>
            </a:r>
            <a:r>
              <a:rPr lang="en-US" i="1" dirty="0"/>
              <a:t>Switch Row/Column</a:t>
            </a:r>
            <a:r>
              <a:rPr lang="en-US" dirty="0"/>
              <a:t> button.  If the </a:t>
            </a:r>
            <a:r>
              <a:rPr lang="en-US" i="1" dirty="0"/>
              <a:t>Switch Row/Column </a:t>
            </a:r>
            <a:r>
              <a:rPr lang="en-US" dirty="0"/>
              <a:t>button is disabled, click the </a:t>
            </a:r>
            <a:r>
              <a:rPr lang="en-US" i="1" dirty="0"/>
              <a:t>Select Data </a:t>
            </a:r>
            <a:r>
              <a:rPr lang="en-US" dirty="0"/>
              <a:t>button and then click the </a:t>
            </a:r>
            <a:r>
              <a:rPr lang="en-US" i="1" dirty="0"/>
              <a:t>Switch Row/Column </a:t>
            </a:r>
            <a:r>
              <a:rPr lang="en-US" dirty="0"/>
              <a:t>button from within the </a:t>
            </a:r>
            <a:r>
              <a:rPr lang="en-US" i="1" dirty="0"/>
              <a:t>Select Data Source</a:t>
            </a:r>
            <a:r>
              <a:rPr lang="en-US" dirty="0"/>
              <a:t> dialog box, click OK.</a:t>
            </a:r>
          </a:p>
          <a:p>
            <a:pPr lvl="0"/>
            <a:r>
              <a:rPr lang="en-US" b="1" dirty="0"/>
              <a:t>Change Scale:</a:t>
            </a:r>
            <a:r>
              <a:rPr lang="en-US" dirty="0"/>
              <a:t/>
            </a:r>
            <a:br>
              <a:rPr lang="en-US" dirty="0"/>
            </a:br>
            <a:r>
              <a:rPr lang="en-US" dirty="0"/>
              <a:t>Right-click the labels next to the chart’s vertical (value) axis, select </a:t>
            </a:r>
            <a:r>
              <a:rPr lang="en-US" i="1" dirty="0"/>
              <a:t>Format Axis</a:t>
            </a:r>
            <a:r>
              <a:rPr lang="en-US" dirty="0"/>
              <a:t> from the pop-up menu. With </a:t>
            </a:r>
            <a:r>
              <a:rPr lang="en-US" i="1" dirty="0"/>
              <a:t>Axis Options </a:t>
            </a:r>
            <a:r>
              <a:rPr lang="en-US" dirty="0"/>
              <a:t>selected on the left, check all boxes under </a:t>
            </a:r>
            <a:r>
              <a:rPr lang="en-US" i="1" dirty="0"/>
              <a:t>Auto</a:t>
            </a:r>
            <a:r>
              <a:rPr lang="en-US" dirty="0"/>
              <a:t> to automatically provide the appropriate scale based on the data.  To provide your own values, select the </a:t>
            </a:r>
            <a:r>
              <a:rPr lang="en-US" i="1" dirty="0"/>
              <a:t>Fixed</a:t>
            </a:r>
            <a:r>
              <a:rPr lang="en-US" dirty="0"/>
              <a:t> option, then type new values in the boxes provided to the right. Click </a:t>
            </a:r>
            <a:r>
              <a:rPr lang="en-US" i="1" dirty="0"/>
              <a:t>Close</a:t>
            </a:r>
            <a:r>
              <a:rPr lang="en-US" dirty="0"/>
              <a:t> when done.  </a:t>
            </a:r>
          </a:p>
        </p:txBody>
      </p:sp>
      <p:sp>
        <p:nvSpPr>
          <p:cNvPr id="4" name="Slide Number Placeholder 3"/>
          <p:cNvSpPr>
            <a:spLocks noGrp="1"/>
          </p:cNvSpPr>
          <p:nvPr>
            <p:ph type="sldNum" sz="quarter" idx="10"/>
          </p:nvPr>
        </p:nvSpPr>
        <p:spPr/>
        <p:txBody>
          <a:bodyPr/>
          <a:lstStyle/>
          <a:p>
            <a:fld id="{5BFEAE42-E3FE-4405-B7FC-4425D05B92A0}" type="slidenum">
              <a:rPr lang="en-US" smtClean="0"/>
              <a:pPr/>
              <a:t>24</a:t>
            </a:fld>
            <a:endParaRPr lang="en-US"/>
          </a:p>
        </p:txBody>
      </p:sp>
    </p:spTree>
    <p:extLst>
      <p:ext uri="{BB962C8B-B14F-4D97-AF65-F5344CB8AC3E}">
        <p14:creationId xmlns:p14="http://schemas.microsoft.com/office/powerpoint/2010/main" val="2784531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Content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pPr marL="9144" indent="0">
              <a:buNone/>
            </a:pP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25</a:t>
            </a:fld>
            <a:endParaRPr lang="en-US"/>
          </a:p>
        </p:txBody>
      </p:sp>
    </p:spTree>
    <p:extLst>
      <p:ext uri="{BB962C8B-B14F-4D97-AF65-F5344CB8AC3E}">
        <p14:creationId xmlns:p14="http://schemas.microsoft.com/office/powerpoint/2010/main" val="6115779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26</a:t>
            </a:fld>
            <a:endParaRPr lang="en-US"/>
          </a:p>
        </p:txBody>
      </p:sp>
    </p:spTree>
    <p:extLst>
      <p:ext uri="{BB962C8B-B14F-4D97-AF65-F5344CB8AC3E}">
        <p14:creationId xmlns:p14="http://schemas.microsoft.com/office/powerpoint/2010/main" val="38324673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a:t>
            </a:r>
            <a:r>
              <a:rPr lang="en-US" b="1" dirty="0" smtClean="0"/>
              <a:t>Right with </a:t>
            </a:r>
            <a:r>
              <a:rPr lang="en-US" b="1" dirty="0"/>
              <a:t>Caption </a:t>
            </a:r>
            <a:r>
              <a:rPr lang="en-US" dirty="0"/>
              <a:t>slide 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pPr marL="9144"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27</a:t>
            </a:fld>
            <a:endParaRPr lang="en-US"/>
          </a:p>
        </p:txBody>
      </p:sp>
    </p:spTree>
    <p:extLst>
      <p:ext uri="{BB962C8B-B14F-4D97-AF65-F5344CB8AC3E}">
        <p14:creationId xmlns:p14="http://schemas.microsoft.com/office/powerpoint/2010/main" val="775213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Two Pictures with Captions </a:t>
            </a:r>
            <a:r>
              <a:rPr lang="en-US" dirty="0"/>
              <a:t>slide ideal for including two pictures with brief descriptive statements.</a:t>
            </a:r>
          </a:p>
          <a:p>
            <a:endParaRPr lang="en-US" dirty="0"/>
          </a:p>
          <a:p>
            <a:r>
              <a:rPr lang="en-US" dirty="0"/>
              <a:t>To </a:t>
            </a:r>
            <a:r>
              <a:rPr lang="en-US" b="1" dirty="0"/>
              <a:t>Replace the Pictures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28</a:t>
            </a:fld>
            <a:endParaRPr lang="en-US"/>
          </a:p>
        </p:txBody>
      </p:sp>
    </p:spTree>
    <p:extLst>
      <p:ext uri="{BB962C8B-B14F-4D97-AF65-F5344CB8AC3E}">
        <p14:creationId xmlns:p14="http://schemas.microsoft.com/office/powerpoint/2010/main" val="1470986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Three Pictures with </a:t>
            </a:r>
            <a:r>
              <a:rPr lang="en-US" b="1" dirty="0" smtClean="0"/>
              <a:t>Captions </a:t>
            </a:r>
            <a:r>
              <a:rPr lang="en-US" dirty="0" smtClean="0"/>
              <a:t>slide </a:t>
            </a:r>
            <a:r>
              <a:rPr lang="en-US" dirty="0"/>
              <a:t>ideal for including </a:t>
            </a:r>
            <a:r>
              <a:rPr lang="en-US" dirty="0" smtClean="0"/>
              <a:t>three pictures </a:t>
            </a:r>
            <a:r>
              <a:rPr lang="en-US" dirty="0"/>
              <a:t>with brief, bulleted text.</a:t>
            </a:r>
          </a:p>
          <a:p>
            <a:endParaRPr lang="en-US" dirty="0"/>
          </a:p>
          <a:p>
            <a:r>
              <a:rPr lang="en-US" dirty="0"/>
              <a:t>To </a:t>
            </a:r>
            <a:r>
              <a:rPr lang="en-US" b="1" dirty="0"/>
              <a:t>Replace the Pictures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29</a:t>
            </a:fld>
            <a:endParaRPr lang="en-US"/>
          </a:p>
        </p:txBody>
      </p:sp>
    </p:spTree>
    <p:extLst>
      <p:ext uri="{BB962C8B-B14F-4D97-AF65-F5344CB8AC3E}">
        <p14:creationId xmlns:p14="http://schemas.microsoft.com/office/powerpoint/2010/main" val="2108309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3</a:t>
            </a:fld>
            <a:endParaRPr lang="en-US"/>
          </a:p>
        </p:txBody>
      </p:sp>
    </p:spTree>
    <p:extLst>
      <p:ext uri="{BB962C8B-B14F-4D97-AF65-F5344CB8AC3E}">
        <p14:creationId xmlns:p14="http://schemas.microsoft.com/office/powerpoint/2010/main" val="13388710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30</a:t>
            </a:fld>
            <a:endParaRPr lang="en-US"/>
          </a:p>
        </p:txBody>
      </p:sp>
    </p:spTree>
    <p:extLst>
      <p:ext uri="{BB962C8B-B14F-4D97-AF65-F5344CB8AC3E}">
        <p14:creationId xmlns:p14="http://schemas.microsoft.com/office/powerpoint/2010/main" val="3653268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fontScale="92500"/>
          </a:bodyPr>
          <a:lstStyle/>
          <a:p>
            <a:pPr lvl="0"/>
            <a:r>
              <a:rPr lang="en-US" dirty="0"/>
              <a:t>This is a sample </a:t>
            </a:r>
            <a:r>
              <a:rPr lang="en-US" b="1" dirty="0"/>
              <a:t>Column Chart </a:t>
            </a:r>
            <a:r>
              <a:rPr lang="en-US" dirty="0"/>
              <a:t>slide ideal for showcasing revenue data, product or market information along with a brief caption or statement.</a:t>
            </a:r>
          </a:p>
          <a:p>
            <a:pPr lvl="0"/>
            <a:r>
              <a:rPr lang="en-US" b="1" dirty="0"/>
              <a:t>To Customize and Edit this Chart</a:t>
            </a:r>
            <a:r>
              <a:rPr lang="en-US" dirty="0"/>
              <a:t>, </a:t>
            </a:r>
            <a:r>
              <a:rPr lang="en-US" b="1" dirty="0"/>
              <a:t>follow the steps below </a:t>
            </a:r>
            <a:r>
              <a:rPr lang="en-US" dirty="0"/>
              <a:t>(this applies to all slides in this template that contain charts):</a:t>
            </a:r>
          </a:p>
          <a:p>
            <a:pPr lvl="0"/>
            <a:r>
              <a:rPr lang="en-US" b="1" dirty="0"/>
              <a:t>To Change Font Color/Size: </a:t>
            </a:r>
            <a:r>
              <a:rPr lang="en-US" dirty="0"/>
              <a:t/>
            </a:r>
            <a:br>
              <a:rPr lang="en-US" dirty="0"/>
            </a:br>
            <a:r>
              <a:rPr lang="en-US" dirty="0"/>
              <a:t>Select text and adjust the font setting in the Font group in the Home tab.  Select desired attributes to change: font, size, boldness, color, etc.  Note: many of the same commands can also be accessed from the Mini toolbar. </a:t>
            </a:r>
          </a:p>
          <a:p>
            <a:pPr lvl="0"/>
            <a:r>
              <a:rPr lang="en-US" b="1" dirty="0"/>
              <a:t>Edit Chart:</a:t>
            </a:r>
            <a:r>
              <a:rPr lang="en-US" dirty="0"/>
              <a:t/>
            </a:r>
            <a:br>
              <a:rPr lang="en-US" dirty="0"/>
            </a:br>
            <a:r>
              <a:rPr lang="en-US" dirty="0"/>
              <a:t>Click the chart to edit, right-click and select </a:t>
            </a:r>
            <a:r>
              <a:rPr lang="en-US" i="1" dirty="0"/>
              <a:t>Edit Data</a:t>
            </a:r>
            <a:r>
              <a:rPr lang="en-US" dirty="0"/>
              <a:t>…  to access the underlying Excel spreadsheet.</a:t>
            </a:r>
          </a:p>
          <a:p>
            <a:pPr lvl="0"/>
            <a:r>
              <a:rPr lang="en-US" b="1" dirty="0"/>
              <a:t>Copying Data From a Separate Excel Spreadsheet:</a:t>
            </a:r>
            <a:r>
              <a:rPr lang="en-US" dirty="0"/>
              <a:t/>
            </a:r>
            <a:br>
              <a:rPr lang="en-US" dirty="0"/>
            </a:br>
            <a:r>
              <a:rPr lang="en-US" dirty="0"/>
              <a:t>From an existing Excel spreadsheet, select the range of cells to be copied, select copy.</a:t>
            </a:r>
            <a:br>
              <a:rPr lang="en-US" dirty="0"/>
            </a:br>
            <a:r>
              <a:rPr lang="en-US" dirty="0"/>
              <a:t>In PowerPoint, click the chart, right-click and select </a:t>
            </a:r>
            <a:r>
              <a:rPr lang="en-US" i="1" dirty="0"/>
              <a:t>Edit Data</a:t>
            </a:r>
            <a:r>
              <a:rPr lang="en-US" dirty="0"/>
              <a:t>… to open the spreadsheet for editing.</a:t>
            </a:r>
            <a:br>
              <a:rPr lang="en-US" dirty="0"/>
            </a:br>
            <a:r>
              <a:rPr lang="en-US" dirty="0"/>
              <a:t>Select all the data in the </a:t>
            </a:r>
            <a:r>
              <a:rPr lang="en-US" i="1" dirty="0"/>
              <a:t>Chart in Microsoft Office PowerPoint </a:t>
            </a:r>
            <a:r>
              <a:rPr lang="en-US" dirty="0"/>
              <a:t>spreadsheet by clicking the top left corner cell, right-click and select </a:t>
            </a:r>
            <a:r>
              <a:rPr lang="en-US" i="1" dirty="0"/>
              <a:t>Delete</a:t>
            </a:r>
            <a:r>
              <a:rPr lang="en-US" dirty="0"/>
              <a:t>.</a:t>
            </a:r>
            <a:br>
              <a:rPr lang="en-US" dirty="0"/>
            </a:br>
            <a:r>
              <a:rPr lang="en-US" dirty="0"/>
              <a:t>Click in the first empty cell of the spreadsheet and paste (Ctrl V ) to place the data copied from the other Excel file.  </a:t>
            </a:r>
          </a:p>
          <a:p>
            <a:pPr lvl="0"/>
            <a:r>
              <a:rPr lang="en-US" b="1" dirty="0"/>
              <a:t>Changing Orientation and/or Scale of Data: </a:t>
            </a:r>
            <a:r>
              <a:rPr lang="en-US" dirty="0"/>
              <a:t/>
            </a:r>
            <a:br>
              <a:rPr lang="en-US" dirty="0"/>
            </a:br>
            <a:r>
              <a:rPr lang="en-US" dirty="0"/>
              <a:t>If no chart elements appear in your chart it is because either 1) the default orientation for pre-made template charts displays data series in rows, not columns, or 2) the axis scale may have to be adjusted (see below).</a:t>
            </a:r>
          </a:p>
          <a:p>
            <a:pPr lvl="0"/>
            <a:r>
              <a:rPr lang="en-US" b="1" dirty="0"/>
              <a:t>Change Orientation: </a:t>
            </a:r>
            <a:r>
              <a:rPr lang="en-US" dirty="0"/>
              <a:t/>
            </a:r>
            <a:br>
              <a:rPr lang="en-US" dirty="0"/>
            </a:br>
            <a:r>
              <a:rPr lang="en-US" dirty="0"/>
              <a:t>Click the chart to edit and select the </a:t>
            </a:r>
            <a:r>
              <a:rPr lang="en-US" i="1" dirty="0"/>
              <a:t>Chart Tools Design </a:t>
            </a:r>
            <a:r>
              <a:rPr lang="en-US" dirty="0"/>
              <a:t>tab (or double-click on the chart). Click the </a:t>
            </a:r>
            <a:r>
              <a:rPr lang="en-US" i="1" dirty="0"/>
              <a:t>Switch Row/Column</a:t>
            </a:r>
            <a:r>
              <a:rPr lang="en-US" dirty="0"/>
              <a:t> button.  If the </a:t>
            </a:r>
            <a:r>
              <a:rPr lang="en-US" i="1" dirty="0"/>
              <a:t>Switch Row/Column </a:t>
            </a:r>
            <a:r>
              <a:rPr lang="en-US" dirty="0"/>
              <a:t>button is disabled, click the </a:t>
            </a:r>
            <a:r>
              <a:rPr lang="en-US" i="1" dirty="0"/>
              <a:t>Select Data </a:t>
            </a:r>
            <a:r>
              <a:rPr lang="en-US" dirty="0"/>
              <a:t>button and then click the </a:t>
            </a:r>
            <a:r>
              <a:rPr lang="en-US" i="1" dirty="0"/>
              <a:t>Switch Row/Column </a:t>
            </a:r>
            <a:r>
              <a:rPr lang="en-US" dirty="0"/>
              <a:t>button from within the </a:t>
            </a:r>
            <a:r>
              <a:rPr lang="en-US" i="1" dirty="0"/>
              <a:t>Select Data Source</a:t>
            </a:r>
            <a:r>
              <a:rPr lang="en-US" dirty="0"/>
              <a:t> dialog box, click OK.</a:t>
            </a:r>
          </a:p>
          <a:p>
            <a:pPr lvl="0"/>
            <a:r>
              <a:rPr lang="en-US" b="1" dirty="0"/>
              <a:t>Change Scale:</a:t>
            </a:r>
            <a:r>
              <a:rPr lang="en-US" dirty="0"/>
              <a:t/>
            </a:r>
            <a:br>
              <a:rPr lang="en-US" dirty="0"/>
            </a:br>
            <a:r>
              <a:rPr lang="en-US" dirty="0"/>
              <a:t>Right-click the labels next to the chart’s vertical (value) axis, select </a:t>
            </a:r>
            <a:r>
              <a:rPr lang="en-US" i="1" dirty="0"/>
              <a:t>Format Axis</a:t>
            </a:r>
            <a:r>
              <a:rPr lang="en-US" dirty="0"/>
              <a:t> from the pop-up menu. With </a:t>
            </a:r>
            <a:r>
              <a:rPr lang="en-US" i="1" dirty="0"/>
              <a:t>Axis Options </a:t>
            </a:r>
            <a:r>
              <a:rPr lang="en-US" dirty="0"/>
              <a:t>selected on the left, check all boxes under </a:t>
            </a:r>
            <a:r>
              <a:rPr lang="en-US" i="1" dirty="0"/>
              <a:t>Auto</a:t>
            </a:r>
            <a:r>
              <a:rPr lang="en-US" dirty="0"/>
              <a:t> to automatically provide the appropriate scale based on the data.  To provide your own values, select the </a:t>
            </a:r>
            <a:r>
              <a:rPr lang="en-US" i="1" dirty="0"/>
              <a:t>Fixed</a:t>
            </a:r>
            <a:r>
              <a:rPr lang="en-US" dirty="0"/>
              <a:t> option, then type new values in the boxes provided to the right. Click </a:t>
            </a:r>
            <a:r>
              <a:rPr lang="en-US" i="1" dirty="0"/>
              <a:t>Close</a:t>
            </a:r>
            <a:r>
              <a:rPr lang="en-US" dirty="0"/>
              <a:t> when done.  </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31</a:t>
            </a:fld>
            <a:endParaRPr lang="en-US"/>
          </a:p>
        </p:txBody>
      </p:sp>
    </p:spTree>
    <p:extLst>
      <p:ext uri="{BB962C8B-B14F-4D97-AF65-F5344CB8AC3E}">
        <p14:creationId xmlns:p14="http://schemas.microsoft.com/office/powerpoint/2010/main" val="4271873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fontScale="92500"/>
          </a:bodyPr>
          <a:lstStyle/>
          <a:p>
            <a:pPr lvl="0"/>
            <a:r>
              <a:rPr lang="en-US" dirty="0"/>
              <a:t>This is a sample </a:t>
            </a:r>
            <a:r>
              <a:rPr lang="en-US" b="1" dirty="0"/>
              <a:t>Bar Chart </a:t>
            </a:r>
            <a:r>
              <a:rPr lang="en-US" dirty="0"/>
              <a:t>slide ideal for showcasing revenue data, product or market information along with a brief caption or statement.</a:t>
            </a:r>
          </a:p>
          <a:p>
            <a:pPr lvl="0"/>
            <a:r>
              <a:rPr lang="en-US" b="1" dirty="0"/>
              <a:t>To Customize and Edit this Chart</a:t>
            </a:r>
            <a:r>
              <a:rPr lang="en-US" dirty="0"/>
              <a:t>, </a:t>
            </a:r>
            <a:r>
              <a:rPr lang="en-US" b="1" dirty="0"/>
              <a:t>follow the steps below </a:t>
            </a:r>
            <a:r>
              <a:rPr lang="en-US" dirty="0"/>
              <a:t>(this applies to all slides in this template that contain charts):</a:t>
            </a:r>
          </a:p>
          <a:p>
            <a:pPr lvl="0"/>
            <a:r>
              <a:rPr lang="en-US" b="1" dirty="0"/>
              <a:t>To Change Font Color/Size: </a:t>
            </a:r>
            <a:r>
              <a:rPr lang="en-US" dirty="0"/>
              <a:t/>
            </a:r>
            <a:br>
              <a:rPr lang="en-US" dirty="0"/>
            </a:br>
            <a:r>
              <a:rPr lang="en-US" dirty="0"/>
              <a:t>Select text and adjust the font setting in the Font group in the Home tab.  Select desired attributes to change: font, size, boldness, color, etc.  Note: many of the same commands can also be accessed from the Mini toolbar. </a:t>
            </a:r>
          </a:p>
          <a:p>
            <a:pPr lvl="0"/>
            <a:r>
              <a:rPr lang="en-US" b="1" dirty="0"/>
              <a:t>Edit Chart:</a:t>
            </a:r>
            <a:r>
              <a:rPr lang="en-US" dirty="0"/>
              <a:t/>
            </a:r>
            <a:br>
              <a:rPr lang="en-US" dirty="0"/>
            </a:br>
            <a:r>
              <a:rPr lang="en-US" dirty="0"/>
              <a:t>Click the chart to edit, right-click and select </a:t>
            </a:r>
            <a:r>
              <a:rPr lang="en-US" i="1" dirty="0"/>
              <a:t>Edit Data</a:t>
            </a:r>
            <a:r>
              <a:rPr lang="en-US" dirty="0"/>
              <a:t>…  to access the underlying Excel spreadsheet.</a:t>
            </a:r>
          </a:p>
          <a:p>
            <a:pPr lvl="0"/>
            <a:r>
              <a:rPr lang="en-US" b="1" dirty="0"/>
              <a:t>Copying Data From a Separate Excel Spreadsheet:</a:t>
            </a:r>
            <a:r>
              <a:rPr lang="en-US" dirty="0"/>
              <a:t/>
            </a:r>
            <a:br>
              <a:rPr lang="en-US" dirty="0"/>
            </a:br>
            <a:r>
              <a:rPr lang="en-US" dirty="0"/>
              <a:t>From an existing Excel spreadsheet, select the range of cells to be copied, select copy.</a:t>
            </a:r>
            <a:br>
              <a:rPr lang="en-US" dirty="0"/>
            </a:br>
            <a:r>
              <a:rPr lang="en-US" dirty="0"/>
              <a:t>In PowerPoint, click the chart, right-click and select </a:t>
            </a:r>
            <a:r>
              <a:rPr lang="en-US" i="1" dirty="0"/>
              <a:t>Edit Data</a:t>
            </a:r>
            <a:r>
              <a:rPr lang="en-US" dirty="0"/>
              <a:t>… to open the spreadsheet for editing.</a:t>
            </a:r>
            <a:br>
              <a:rPr lang="en-US" dirty="0"/>
            </a:br>
            <a:r>
              <a:rPr lang="en-US" dirty="0"/>
              <a:t>Select all the data in the </a:t>
            </a:r>
            <a:r>
              <a:rPr lang="en-US" i="1" dirty="0"/>
              <a:t>Chart in Microsoft Office PowerPoint </a:t>
            </a:r>
            <a:r>
              <a:rPr lang="en-US" dirty="0"/>
              <a:t>spreadsheet by clicking the top left corner cell, right-click and select </a:t>
            </a:r>
            <a:r>
              <a:rPr lang="en-US" i="1" dirty="0"/>
              <a:t>Delete</a:t>
            </a:r>
            <a:r>
              <a:rPr lang="en-US" dirty="0"/>
              <a:t>.</a:t>
            </a:r>
            <a:br>
              <a:rPr lang="en-US" dirty="0"/>
            </a:br>
            <a:r>
              <a:rPr lang="en-US" dirty="0"/>
              <a:t>Click in the first empty cell of the spreadsheet and paste (Ctrl V ) to place the data copied from the other Excel file.  </a:t>
            </a:r>
          </a:p>
          <a:p>
            <a:pPr lvl="0"/>
            <a:r>
              <a:rPr lang="en-US" b="1" dirty="0"/>
              <a:t>Changing Orientation and/or Scale of Data: </a:t>
            </a:r>
            <a:r>
              <a:rPr lang="en-US" dirty="0"/>
              <a:t/>
            </a:r>
            <a:br>
              <a:rPr lang="en-US" dirty="0"/>
            </a:br>
            <a:r>
              <a:rPr lang="en-US" dirty="0"/>
              <a:t>If no chart elements appear in your chart it is because either 1) the default orientation for pre-made template charts displays data series in rows, not columns, or 2) the axis scale may have to be adjusted (see below).</a:t>
            </a:r>
          </a:p>
          <a:p>
            <a:pPr lvl="0"/>
            <a:r>
              <a:rPr lang="en-US" b="1" dirty="0"/>
              <a:t>Change Orientation: </a:t>
            </a:r>
            <a:r>
              <a:rPr lang="en-US" dirty="0"/>
              <a:t/>
            </a:r>
            <a:br>
              <a:rPr lang="en-US" dirty="0"/>
            </a:br>
            <a:r>
              <a:rPr lang="en-US" dirty="0"/>
              <a:t>Click the chart to edit and select the </a:t>
            </a:r>
            <a:r>
              <a:rPr lang="en-US" i="1" dirty="0"/>
              <a:t>Chart Tools Design </a:t>
            </a:r>
            <a:r>
              <a:rPr lang="en-US" dirty="0"/>
              <a:t>tab (or double-click on the chart). Click the </a:t>
            </a:r>
            <a:r>
              <a:rPr lang="en-US" i="1" dirty="0"/>
              <a:t>Switch Row/Column</a:t>
            </a:r>
            <a:r>
              <a:rPr lang="en-US" dirty="0"/>
              <a:t> button.  If the </a:t>
            </a:r>
            <a:r>
              <a:rPr lang="en-US" i="1" dirty="0"/>
              <a:t>Switch Row/Column </a:t>
            </a:r>
            <a:r>
              <a:rPr lang="en-US" dirty="0"/>
              <a:t>button is disabled, click the </a:t>
            </a:r>
            <a:r>
              <a:rPr lang="en-US" i="1" dirty="0"/>
              <a:t>Select Data </a:t>
            </a:r>
            <a:r>
              <a:rPr lang="en-US" dirty="0"/>
              <a:t>button and then click the </a:t>
            </a:r>
            <a:r>
              <a:rPr lang="en-US" i="1" dirty="0"/>
              <a:t>Switch Row/Column </a:t>
            </a:r>
            <a:r>
              <a:rPr lang="en-US" dirty="0"/>
              <a:t>button from within the </a:t>
            </a:r>
            <a:r>
              <a:rPr lang="en-US" i="1" dirty="0"/>
              <a:t>Select Data Source</a:t>
            </a:r>
            <a:r>
              <a:rPr lang="en-US" dirty="0"/>
              <a:t> dialog box, click OK.</a:t>
            </a:r>
          </a:p>
          <a:p>
            <a:pPr lvl="0"/>
            <a:r>
              <a:rPr lang="en-US" b="1" dirty="0"/>
              <a:t>Change Scale:</a:t>
            </a:r>
            <a:r>
              <a:rPr lang="en-US" dirty="0"/>
              <a:t/>
            </a:r>
            <a:br>
              <a:rPr lang="en-US" dirty="0"/>
            </a:br>
            <a:r>
              <a:rPr lang="en-US" dirty="0"/>
              <a:t>Right-click the labels next to the chart’s vertical (value) axis, select </a:t>
            </a:r>
            <a:r>
              <a:rPr lang="en-US" i="1" dirty="0"/>
              <a:t>Format Axis</a:t>
            </a:r>
            <a:r>
              <a:rPr lang="en-US" dirty="0"/>
              <a:t> from the pop-up menu. With </a:t>
            </a:r>
            <a:r>
              <a:rPr lang="en-US" i="1" dirty="0"/>
              <a:t>Axis Options </a:t>
            </a:r>
            <a:r>
              <a:rPr lang="en-US" dirty="0"/>
              <a:t>selected on the left, check all boxes under </a:t>
            </a:r>
            <a:r>
              <a:rPr lang="en-US" i="1" dirty="0"/>
              <a:t>Auto</a:t>
            </a:r>
            <a:r>
              <a:rPr lang="en-US" dirty="0"/>
              <a:t> to automatically provide the appropriate scale based on the data.  To provide your own values, select the </a:t>
            </a:r>
            <a:r>
              <a:rPr lang="en-US" i="1" dirty="0"/>
              <a:t>Fixed</a:t>
            </a:r>
            <a:r>
              <a:rPr lang="en-US" dirty="0"/>
              <a:t> option, then type new values in the boxes provided to the right. Click </a:t>
            </a:r>
            <a:r>
              <a:rPr lang="en-US" i="1" dirty="0"/>
              <a:t>Close</a:t>
            </a:r>
            <a:r>
              <a:rPr lang="en-US" dirty="0"/>
              <a:t> when done.  </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32</a:t>
            </a:fld>
            <a:endParaRPr lang="en-US"/>
          </a:p>
        </p:txBody>
      </p:sp>
    </p:spTree>
    <p:extLst>
      <p:ext uri="{BB962C8B-B14F-4D97-AF65-F5344CB8AC3E}">
        <p14:creationId xmlns:p14="http://schemas.microsoft.com/office/powerpoint/2010/main" val="42652466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fontScale="92500"/>
          </a:bodyPr>
          <a:lstStyle/>
          <a:p>
            <a:pPr lvl="0"/>
            <a:r>
              <a:rPr lang="en-US" dirty="0"/>
              <a:t>This is a sample </a:t>
            </a:r>
            <a:r>
              <a:rPr lang="en-US" b="1" dirty="0"/>
              <a:t>Stacked Column Chart </a:t>
            </a:r>
            <a:r>
              <a:rPr lang="en-US" dirty="0"/>
              <a:t>slide ideal for showcasing revenue data, product or market information along with a brief caption or statement.</a:t>
            </a:r>
          </a:p>
          <a:p>
            <a:pPr lvl="0"/>
            <a:r>
              <a:rPr lang="en-US" b="1" dirty="0"/>
              <a:t>To Customize and Edit this Chart</a:t>
            </a:r>
            <a:r>
              <a:rPr lang="en-US" dirty="0"/>
              <a:t>, </a:t>
            </a:r>
            <a:r>
              <a:rPr lang="en-US" b="1" dirty="0"/>
              <a:t>follow the steps below </a:t>
            </a:r>
            <a:r>
              <a:rPr lang="en-US" dirty="0"/>
              <a:t>(this applies to all slides in this template that contain charts):</a:t>
            </a:r>
          </a:p>
          <a:p>
            <a:pPr lvl="0"/>
            <a:r>
              <a:rPr lang="en-US" b="1" dirty="0"/>
              <a:t>To Change Font Color/Size: </a:t>
            </a:r>
            <a:r>
              <a:rPr lang="en-US" dirty="0"/>
              <a:t/>
            </a:r>
            <a:br>
              <a:rPr lang="en-US" dirty="0"/>
            </a:br>
            <a:r>
              <a:rPr lang="en-US" dirty="0"/>
              <a:t>Select text and adjust the font setting in the Font group in the Home tab.  Select desired attributes to change: font, size, boldness, color, etc.  Note: many of the same commands can also be accessed from the Mini toolbar. </a:t>
            </a:r>
          </a:p>
          <a:p>
            <a:pPr lvl="0"/>
            <a:r>
              <a:rPr lang="en-US" b="1" dirty="0"/>
              <a:t>Edit Chart:</a:t>
            </a:r>
            <a:r>
              <a:rPr lang="en-US" dirty="0"/>
              <a:t/>
            </a:r>
            <a:br>
              <a:rPr lang="en-US" dirty="0"/>
            </a:br>
            <a:r>
              <a:rPr lang="en-US" dirty="0"/>
              <a:t>Click the chart to edit, right-click and select </a:t>
            </a:r>
            <a:r>
              <a:rPr lang="en-US" i="1" dirty="0"/>
              <a:t>Edit Data</a:t>
            </a:r>
            <a:r>
              <a:rPr lang="en-US" dirty="0"/>
              <a:t>…  to access the underlying Excel spreadsheet.</a:t>
            </a:r>
          </a:p>
          <a:p>
            <a:pPr lvl="0"/>
            <a:r>
              <a:rPr lang="en-US" b="1" dirty="0"/>
              <a:t>Copying Data From a Separate Excel Spreadsheet:</a:t>
            </a:r>
            <a:r>
              <a:rPr lang="en-US" dirty="0"/>
              <a:t/>
            </a:r>
            <a:br>
              <a:rPr lang="en-US" dirty="0"/>
            </a:br>
            <a:r>
              <a:rPr lang="en-US" dirty="0"/>
              <a:t>From an existing Excel spreadsheet, select the range of cells to be copied, select copy.</a:t>
            </a:r>
            <a:br>
              <a:rPr lang="en-US" dirty="0"/>
            </a:br>
            <a:r>
              <a:rPr lang="en-US" dirty="0"/>
              <a:t>In PowerPoint, click the chart, right-click and select </a:t>
            </a:r>
            <a:r>
              <a:rPr lang="en-US" i="1" dirty="0"/>
              <a:t>Edit Data</a:t>
            </a:r>
            <a:r>
              <a:rPr lang="en-US" dirty="0"/>
              <a:t>… to open the spreadsheet for editing.</a:t>
            </a:r>
            <a:br>
              <a:rPr lang="en-US" dirty="0"/>
            </a:br>
            <a:r>
              <a:rPr lang="en-US" dirty="0"/>
              <a:t>Select all the data in the </a:t>
            </a:r>
            <a:r>
              <a:rPr lang="en-US" i="1" dirty="0"/>
              <a:t>Chart in Microsoft Office PowerPoint </a:t>
            </a:r>
            <a:r>
              <a:rPr lang="en-US" dirty="0"/>
              <a:t>spreadsheet by clicking the top left corner cell, right-click and select </a:t>
            </a:r>
            <a:r>
              <a:rPr lang="en-US" i="1" dirty="0"/>
              <a:t>Delete</a:t>
            </a:r>
            <a:r>
              <a:rPr lang="en-US" dirty="0"/>
              <a:t>.</a:t>
            </a:r>
            <a:br>
              <a:rPr lang="en-US" dirty="0"/>
            </a:br>
            <a:r>
              <a:rPr lang="en-US" dirty="0"/>
              <a:t>Click in the first empty cell of the spreadsheet and paste (Ctrl V ) to place the data copied from the other Excel file.  </a:t>
            </a:r>
          </a:p>
          <a:p>
            <a:pPr lvl="0"/>
            <a:r>
              <a:rPr lang="en-US" b="1" dirty="0"/>
              <a:t>Changing Orientation and/or Scale of Data: </a:t>
            </a:r>
            <a:r>
              <a:rPr lang="en-US" dirty="0"/>
              <a:t/>
            </a:r>
            <a:br>
              <a:rPr lang="en-US" dirty="0"/>
            </a:br>
            <a:r>
              <a:rPr lang="en-US" dirty="0"/>
              <a:t>If no chart elements appear in your chart it is because either 1) the default orientation for pre-made template charts displays data series in rows, not columns, or 2) the axis scale may have to be adjusted (see below).</a:t>
            </a:r>
          </a:p>
          <a:p>
            <a:pPr lvl="0"/>
            <a:r>
              <a:rPr lang="en-US" b="1" dirty="0"/>
              <a:t>Change Orientation: </a:t>
            </a:r>
            <a:r>
              <a:rPr lang="en-US" dirty="0"/>
              <a:t/>
            </a:r>
            <a:br>
              <a:rPr lang="en-US" dirty="0"/>
            </a:br>
            <a:r>
              <a:rPr lang="en-US" dirty="0"/>
              <a:t>Click the chart to edit and select the </a:t>
            </a:r>
            <a:r>
              <a:rPr lang="en-US" i="1" dirty="0"/>
              <a:t>Chart Tools Design </a:t>
            </a:r>
            <a:r>
              <a:rPr lang="en-US" dirty="0"/>
              <a:t>tab (or double-click on the chart). Click the </a:t>
            </a:r>
            <a:r>
              <a:rPr lang="en-US" i="1" dirty="0"/>
              <a:t>Switch Row/Column</a:t>
            </a:r>
            <a:r>
              <a:rPr lang="en-US" dirty="0"/>
              <a:t> button.  If the </a:t>
            </a:r>
            <a:r>
              <a:rPr lang="en-US" i="1" dirty="0"/>
              <a:t>Switch Row/Column </a:t>
            </a:r>
            <a:r>
              <a:rPr lang="en-US" dirty="0"/>
              <a:t>button is disabled, click the </a:t>
            </a:r>
            <a:r>
              <a:rPr lang="en-US" i="1" dirty="0"/>
              <a:t>Select Data </a:t>
            </a:r>
            <a:r>
              <a:rPr lang="en-US" dirty="0"/>
              <a:t>button and then click the </a:t>
            </a:r>
            <a:r>
              <a:rPr lang="en-US" i="1" dirty="0"/>
              <a:t>Switch Row/Column </a:t>
            </a:r>
            <a:r>
              <a:rPr lang="en-US" dirty="0"/>
              <a:t>button from within the </a:t>
            </a:r>
            <a:r>
              <a:rPr lang="en-US" i="1" dirty="0"/>
              <a:t>Select Data Source</a:t>
            </a:r>
            <a:r>
              <a:rPr lang="en-US" dirty="0"/>
              <a:t> dialog box, click OK.</a:t>
            </a:r>
          </a:p>
          <a:p>
            <a:pPr lvl="0"/>
            <a:r>
              <a:rPr lang="en-US" b="1" dirty="0"/>
              <a:t>Change Scale:</a:t>
            </a:r>
            <a:r>
              <a:rPr lang="en-US" dirty="0"/>
              <a:t/>
            </a:r>
            <a:br>
              <a:rPr lang="en-US" dirty="0"/>
            </a:br>
            <a:r>
              <a:rPr lang="en-US" dirty="0"/>
              <a:t>Right-click the labels next to the chart’s vertical (value) axis, select </a:t>
            </a:r>
            <a:r>
              <a:rPr lang="en-US" i="1" dirty="0"/>
              <a:t>Format Axis</a:t>
            </a:r>
            <a:r>
              <a:rPr lang="en-US" dirty="0"/>
              <a:t> from the pop-up menu. With </a:t>
            </a:r>
            <a:r>
              <a:rPr lang="en-US" i="1" dirty="0"/>
              <a:t>Axis Options </a:t>
            </a:r>
            <a:r>
              <a:rPr lang="en-US" dirty="0"/>
              <a:t>selected on the left, check all boxes under </a:t>
            </a:r>
            <a:r>
              <a:rPr lang="en-US" i="1" dirty="0"/>
              <a:t>Auto</a:t>
            </a:r>
            <a:r>
              <a:rPr lang="en-US" dirty="0"/>
              <a:t> to automatically provide the appropriate scale based on the data.  To provide your own values, select the </a:t>
            </a:r>
            <a:r>
              <a:rPr lang="en-US" i="1" dirty="0"/>
              <a:t>Fixed</a:t>
            </a:r>
            <a:r>
              <a:rPr lang="en-US" dirty="0"/>
              <a:t> option, then type new values in the boxes provided to the right. Click </a:t>
            </a:r>
            <a:r>
              <a:rPr lang="en-US" i="1" dirty="0"/>
              <a:t>Close</a:t>
            </a:r>
            <a:r>
              <a:rPr lang="en-US" dirty="0"/>
              <a:t> when done.  </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33</a:t>
            </a:fld>
            <a:endParaRPr lang="en-US"/>
          </a:p>
        </p:txBody>
      </p:sp>
    </p:spTree>
    <p:extLst>
      <p:ext uri="{BB962C8B-B14F-4D97-AF65-F5344CB8AC3E}">
        <p14:creationId xmlns:p14="http://schemas.microsoft.com/office/powerpoint/2010/main" val="3920007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fontScale="92500"/>
          </a:bodyPr>
          <a:lstStyle/>
          <a:p>
            <a:pPr lvl="0"/>
            <a:r>
              <a:rPr lang="en-US" dirty="0"/>
              <a:t>This is a sample </a:t>
            </a:r>
            <a:r>
              <a:rPr lang="en-US" b="1" dirty="0"/>
              <a:t>Line Chart </a:t>
            </a:r>
            <a:r>
              <a:rPr lang="en-US" dirty="0"/>
              <a:t>slide ideal for showcasing revenue data, product or market information along with a brief caption or statement.</a:t>
            </a:r>
          </a:p>
          <a:p>
            <a:pPr lvl="0"/>
            <a:r>
              <a:rPr lang="en-US" b="1" dirty="0"/>
              <a:t>To Customize and Edit this Chart</a:t>
            </a:r>
            <a:r>
              <a:rPr lang="en-US" dirty="0"/>
              <a:t>, </a:t>
            </a:r>
            <a:r>
              <a:rPr lang="en-US" b="1" dirty="0"/>
              <a:t>follow the steps below </a:t>
            </a:r>
            <a:r>
              <a:rPr lang="en-US" dirty="0"/>
              <a:t>(this applies to all slides in this template that contain charts):</a:t>
            </a:r>
          </a:p>
          <a:p>
            <a:pPr lvl="0"/>
            <a:r>
              <a:rPr lang="en-US" b="1" dirty="0"/>
              <a:t>To Change Font Color/Size: </a:t>
            </a:r>
            <a:r>
              <a:rPr lang="en-US" dirty="0"/>
              <a:t/>
            </a:r>
            <a:br>
              <a:rPr lang="en-US" dirty="0"/>
            </a:br>
            <a:r>
              <a:rPr lang="en-US" dirty="0"/>
              <a:t>Select text and adjust the font setting in the Font group in the Home tab.  Select desired attributes to change: font, size, boldness, color, etc.  Note: many of the same commands can also be accessed from the Mini toolbar. </a:t>
            </a:r>
          </a:p>
          <a:p>
            <a:pPr lvl="0"/>
            <a:r>
              <a:rPr lang="en-US" b="1" dirty="0"/>
              <a:t>Edit Chart:</a:t>
            </a:r>
            <a:r>
              <a:rPr lang="en-US" dirty="0"/>
              <a:t/>
            </a:r>
            <a:br>
              <a:rPr lang="en-US" dirty="0"/>
            </a:br>
            <a:r>
              <a:rPr lang="en-US" dirty="0"/>
              <a:t>Click the chart to edit, right-click and select </a:t>
            </a:r>
            <a:r>
              <a:rPr lang="en-US" i="1" dirty="0"/>
              <a:t>Edit Data</a:t>
            </a:r>
            <a:r>
              <a:rPr lang="en-US" dirty="0"/>
              <a:t>…  to access the underlying Excel spreadsheet.</a:t>
            </a:r>
          </a:p>
          <a:p>
            <a:pPr lvl="0"/>
            <a:r>
              <a:rPr lang="en-US" b="1" dirty="0"/>
              <a:t>Copying Data From a Separate Excel Spreadsheet:</a:t>
            </a:r>
            <a:r>
              <a:rPr lang="en-US" dirty="0"/>
              <a:t/>
            </a:r>
            <a:br>
              <a:rPr lang="en-US" dirty="0"/>
            </a:br>
            <a:r>
              <a:rPr lang="en-US" dirty="0"/>
              <a:t>From an existing Excel spreadsheet, select the range of cells to be copied, select copy.</a:t>
            </a:r>
            <a:br>
              <a:rPr lang="en-US" dirty="0"/>
            </a:br>
            <a:r>
              <a:rPr lang="en-US" dirty="0"/>
              <a:t>In PowerPoint, click the chart, right-click and select </a:t>
            </a:r>
            <a:r>
              <a:rPr lang="en-US" i="1" dirty="0"/>
              <a:t>Edit Data</a:t>
            </a:r>
            <a:r>
              <a:rPr lang="en-US" dirty="0"/>
              <a:t>… to open the spreadsheet for editing.</a:t>
            </a:r>
            <a:br>
              <a:rPr lang="en-US" dirty="0"/>
            </a:br>
            <a:r>
              <a:rPr lang="en-US" dirty="0"/>
              <a:t>Select all the data in the </a:t>
            </a:r>
            <a:r>
              <a:rPr lang="en-US" i="1" dirty="0"/>
              <a:t>Chart in Microsoft Office PowerPoint </a:t>
            </a:r>
            <a:r>
              <a:rPr lang="en-US" dirty="0"/>
              <a:t>spreadsheet by clicking the top left corner cell, right-click and select </a:t>
            </a:r>
            <a:r>
              <a:rPr lang="en-US" i="1" dirty="0"/>
              <a:t>Delete</a:t>
            </a:r>
            <a:r>
              <a:rPr lang="en-US" dirty="0"/>
              <a:t>.</a:t>
            </a:r>
            <a:br>
              <a:rPr lang="en-US" dirty="0"/>
            </a:br>
            <a:r>
              <a:rPr lang="en-US" dirty="0"/>
              <a:t>Click in the first empty cell of the spreadsheet and paste (Ctrl V ) to place the data copied from the other Excel file.  </a:t>
            </a:r>
          </a:p>
          <a:p>
            <a:pPr lvl="0"/>
            <a:r>
              <a:rPr lang="en-US" b="1" dirty="0"/>
              <a:t>Changing Orientation and/or Scale of Data: </a:t>
            </a:r>
            <a:r>
              <a:rPr lang="en-US" dirty="0"/>
              <a:t/>
            </a:r>
            <a:br>
              <a:rPr lang="en-US" dirty="0"/>
            </a:br>
            <a:r>
              <a:rPr lang="en-US" dirty="0"/>
              <a:t>If no chart elements appear in your chart it is because either 1) the default orientation for pre-made template charts displays data series in rows, not columns, or 2) the axis scale may have to be adjusted (see below).</a:t>
            </a:r>
          </a:p>
          <a:p>
            <a:pPr lvl="0"/>
            <a:r>
              <a:rPr lang="en-US" b="1" dirty="0"/>
              <a:t>Change Orientation: </a:t>
            </a:r>
            <a:r>
              <a:rPr lang="en-US" dirty="0"/>
              <a:t/>
            </a:r>
            <a:br>
              <a:rPr lang="en-US" dirty="0"/>
            </a:br>
            <a:r>
              <a:rPr lang="en-US" dirty="0"/>
              <a:t>Click the chart to edit and select the </a:t>
            </a:r>
            <a:r>
              <a:rPr lang="en-US" i="1" dirty="0"/>
              <a:t>Chart Tools Design </a:t>
            </a:r>
            <a:r>
              <a:rPr lang="en-US" dirty="0"/>
              <a:t>tab (or double-click on the chart). Click the </a:t>
            </a:r>
            <a:r>
              <a:rPr lang="en-US" i="1" dirty="0"/>
              <a:t>Switch Row/Column</a:t>
            </a:r>
            <a:r>
              <a:rPr lang="en-US" dirty="0"/>
              <a:t> button.  If the </a:t>
            </a:r>
            <a:r>
              <a:rPr lang="en-US" i="1" dirty="0"/>
              <a:t>Switch Row/Column </a:t>
            </a:r>
            <a:r>
              <a:rPr lang="en-US" dirty="0"/>
              <a:t>button is disabled, click the </a:t>
            </a:r>
            <a:r>
              <a:rPr lang="en-US" i="1" dirty="0"/>
              <a:t>Select Data </a:t>
            </a:r>
            <a:r>
              <a:rPr lang="en-US" dirty="0"/>
              <a:t>button and then click the </a:t>
            </a:r>
            <a:r>
              <a:rPr lang="en-US" i="1" dirty="0"/>
              <a:t>Switch Row/Column </a:t>
            </a:r>
            <a:r>
              <a:rPr lang="en-US" dirty="0"/>
              <a:t>button from within the </a:t>
            </a:r>
            <a:r>
              <a:rPr lang="en-US" i="1" dirty="0"/>
              <a:t>Select Data Source</a:t>
            </a:r>
            <a:r>
              <a:rPr lang="en-US" dirty="0"/>
              <a:t> dialog box, click OK.</a:t>
            </a:r>
          </a:p>
          <a:p>
            <a:pPr lvl="0"/>
            <a:r>
              <a:rPr lang="en-US" b="1" dirty="0"/>
              <a:t>Change Scale:</a:t>
            </a:r>
            <a:r>
              <a:rPr lang="en-US" dirty="0"/>
              <a:t/>
            </a:r>
            <a:br>
              <a:rPr lang="en-US" dirty="0"/>
            </a:br>
            <a:r>
              <a:rPr lang="en-US" dirty="0"/>
              <a:t>Right-click the labels next to the chart’s vertical (value) axis, select </a:t>
            </a:r>
            <a:r>
              <a:rPr lang="en-US" i="1" dirty="0"/>
              <a:t>Format Axis</a:t>
            </a:r>
            <a:r>
              <a:rPr lang="en-US" dirty="0"/>
              <a:t> from the pop-up menu. With </a:t>
            </a:r>
            <a:r>
              <a:rPr lang="en-US" i="1" dirty="0"/>
              <a:t>Axis Options </a:t>
            </a:r>
            <a:r>
              <a:rPr lang="en-US" dirty="0"/>
              <a:t>selected on the left, check all boxes under </a:t>
            </a:r>
            <a:r>
              <a:rPr lang="en-US" i="1" dirty="0"/>
              <a:t>Auto</a:t>
            </a:r>
            <a:r>
              <a:rPr lang="en-US" dirty="0"/>
              <a:t> to automatically provide the appropriate scale based on the data.  To provide your own values, select the </a:t>
            </a:r>
            <a:r>
              <a:rPr lang="en-US" i="1" dirty="0"/>
              <a:t>Fixed</a:t>
            </a:r>
            <a:r>
              <a:rPr lang="en-US" dirty="0"/>
              <a:t> option, then type new values in the boxes provided to the right. Click </a:t>
            </a:r>
            <a:r>
              <a:rPr lang="en-US" i="1" dirty="0"/>
              <a:t>Close</a:t>
            </a:r>
            <a:r>
              <a:rPr lang="en-US" dirty="0"/>
              <a:t> when done.  </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34</a:t>
            </a:fld>
            <a:endParaRPr lang="en-US"/>
          </a:p>
        </p:txBody>
      </p:sp>
    </p:spTree>
    <p:extLst>
      <p:ext uri="{BB962C8B-B14F-4D97-AF65-F5344CB8AC3E}">
        <p14:creationId xmlns:p14="http://schemas.microsoft.com/office/powerpoint/2010/main" val="12760536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lvl="0"/>
            <a:r>
              <a:rPr lang="en-US" dirty="0"/>
              <a:t>This is a sample </a:t>
            </a:r>
            <a:r>
              <a:rPr lang="en-US" b="1" dirty="0"/>
              <a:t>Pie Chart </a:t>
            </a:r>
            <a:r>
              <a:rPr lang="en-US" dirty="0"/>
              <a:t>slide ideal for communicating product or market information.</a:t>
            </a:r>
          </a:p>
          <a:p>
            <a:pPr lvl="0"/>
            <a:r>
              <a:rPr lang="en-US" b="1" dirty="0"/>
              <a:t>To Change Font Color/Size: </a:t>
            </a:r>
            <a:r>
              <a:rPr lang="en-US" dirty="0"/>
              <a:t/>
            </a:r>
            <a:br>
              <a:rPr lang="en-US" dirty="0"/>
            </a:br>
            <a:r>
              <a:rPr lang="en-US" dirty="0"/>
              <a:t>Select text and adjust the font setting in the Font group in the Home tab.  Select desired attributes to change: font, size, boldness, color, etc.  Note: many of the same commands can also be accessed from the Mini toolbar. </a:t>
            </a:r>
          </a:p>
          <a:p>
            <a:pPr lvl="0"/>
            <a:r>
              <a:rPr lang="en-US" b="1" dirty="0"/>
              <a:t>Edit Chart:</a:t>
            </a:r>
            <a:r>
              <a:rPr lang="en-US" dirty="0"/>
              <a:t/>
            </a:r>
            <a:br>
              <a:rPr lang="en-US" dirty="0"/>
            </a:br>
            <a:r>
              <a:rPr lang="en-US" dirty="0"/>
              <a:t>Click the chart to edit, right-click and select </a:t>
            </a:r>
            <a:r>
              <a:rPr lang="en-US" i="1" dirty="0"/>
              <a:t>Edit Data</a:t>
            </a:r>
            <a:r>
              <a:rPr lang="en-US" dirty="0"/>
              <a:t>…  to access the underlying Excel spreadsheet.</a:t>
            </a:r>
          </a:p>
          <a:p>
            <a:pPr lvl="0"/>
            <a:r>
              <a:rPr lang="en-US" b="1" dirty="0"/>
              <a:t>Copying Data From a Separate Excel Spreadsheet:</a:t>
            </a:r>
            <a:r>
              <a:rPr lang="en-US" dirty="0"/>
              <a:t/>
            </a:r>
            <a:br>
              <a:rPr lang="en-US" dirty="0"/>
            </a:br>
            <a:r>
              <a:rPr lang="en-US" dirty="0"/>
              <a:t>From an existing Excel spreadsheet, select the range of cells to be copied, select copy.</a:t>
            </a:r>
            <a:br>
              <a:rPr lang="en-US" dirty="0"/>
            </a:br>
            <a:r>
              <a:rPr lang="en-US" dirty="0"/>
              <a:t>In PowerPoint, click the chart, right-click and select </a:t>
            </a:r>
            <a:r>
              <a:rPr lang="en-US" i="1" dirty="0"/>
              <a:t>Edit Data</a:t>
            </a:r>
            <a:r>
              <a:rPr lang="en-US" dirty="0"/>
              <a:t>… to open the spreadsheet for editing.</a:t>
            </a:r>
            <a:br>
              <a:rPr lang="en-US" dirty="0"/>
            </a:br>
            <a:r>
              <a:rPr lang="en-US" dirty="0"/>
              <a:t>Select all the data in the </a:t>
            </a:r>
            <a:r>
              <a:rPr lang="en-US" i="1" dirty="0"/>
              <a:t>Chart in Microsoft Office PowerPoint </a:t>
            </a:r>
            <a:r>
              <a:rPr lang="en-US" dirty="0"/>
              <a:t>spreadsheet by clicking the top left corner cell, right-click and select </a:t>
            </a:r>
            <a:r>
              <a:rPr lang="en-US" i="1" dirty="0"/>
              <a:t>Delete</a:t>
            </a:r>
            <a:r>
              <a:rPr lang="en-US" dirty="0"/>
              <a:t>.</a:t>
            </a:r>
            <a:br>
              <a:rPr lang="en-US" dirty="0"/>
            </a:br>
            <a:r>
              <a:rPr lang="en-US" dirty="0"/>
              <a:t>Click in the first empty cell of the spreadsheet and paste (Ctrl V ) to place the data copied from the other Excel file.  </a:t>
            </a:r>
          </a:p>
          <a:p>
            <a:pPr lvl="0"/>
            <a:r>
              <a:rPr lang="en-US" b="1" dirty="0"/>
              <a:t>Changing Orientation and/or Scale of Data: </a:t>
            </a:r>
            <a:r>
              <a:rPr lang="en-US" dirty="0"/>
              <a:t/>
            </a:r>
            <a:br>
              <a:rPr lang="en-US" dirty="0"/>
            </a:br>
            <a:r>
              <a:rPr lang="en-US" dirty="0"/>
              <a:t>If no chart elements appear in your chart it is because either 1) the default orientation for pre-made template charts displays data series in rows, not columns, or 2) the axis scale may have to be adjusted</a:t>
            </a:r>
          </a:p>
          <a:p>
            <a:pPr lvl="0"/>
            <a:r>
              <a:rPr lang="en-US" b="1" dirty="0"/>
              <a:t>Change Orientation: </a:t>
            </a:r>
            <a:r>
              <a:rPr lang="en-US" dirty="0"/>
              <a:t/>
            </a:r>
            <a:br>
              <a:rPr lang="en-US" dirty="0"/>
            </a:br>
            <a:r>
              <a:rPr lang="en-US" dirty="0"/>
              <a:t>Click the chart to edit and select the </a:t>
            </a:r>
            <a:r>
              <a:rPr lang="en-US" i="1" dirty="0"/>
              <a:t>Chart Tools Design </a:t>
            </a:r>
            <a:r>
              <a:rPr lang="en-US" dirty="0"/>
              <a:t>tab (or double-click on the chart). Click the </a:t>
            </a:r>
            <a:r>
              <a:rPr lang="en-US" i="1" dirty="0"/>
              <a:t>Switch Row/Column</a:t>
            </a:r>
            <a:r>
              <a:rPr lang="en-US" dirty="0"/>
              <a:t> button.  If the </a:t>
            </a:r>
            <a:r>
              <a:rPr lang="en-US" i="1" dirty="0"/>
              <a:t>Switch Row/Column </a:t>
            </a:r>
            <a:r>
              <a:rPr lang="en-US" dirty="0"/>
              <a:t>button is disabled, click the </a:t>
            </a:r>
            <a:r>
              <a:rPr lang="en-US" i="1" dirty="0"/>
              <a:t>Select Data </a:t>
            </a:r>
            <a:r>
              <a:rPr lang="en-US" dirty="0"/>
              <a:t>button and then click the </a:t>
            </a:r>
            <a:r>
              <a:rPr lang="en-US" i="1" dirty="0"/>
              <a:t>Switch Row/Column </a:t>
            </a:r>
            <a:r>
              <a:rPr lang="en-US" dirty="0"/>
              <a:t>button from within the </a:t>
            </a:r>
            <a:r>
              <a:rPr lang="en-US" i="1" dirty="0"/>
              <a:t>Select Data Source</a:t>
            </a:r>
            <a:r>
              <a:rPr lang="en-US" dirty="0"/>
              <a:t> dialog box, click OK.</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35</a:t>
            </a:fld>
            <a:endParaRPr lang="en-US"/>
          </a:p>
        </p:txBody>
      </p:sp>
    </p:spTree>
    <p:extLst>
      <p:ext uri="{BB962C8B-B14F-4D97-AF65-F5344CB8AC3E}">
        <p14:creationId xmlns:p14="http://schemas.microsoft.com/office/powerpoint/2010/main" val="16219822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fontScale="85000" lnSpcReduction="20000"/>
          </a:bodyPr>
          <a:lstStyle/>
          <a:p>
            <a:pPr lvl="0">
              <a:lnSpc>
                <a:spcPct val="110000"/>
              </a:lnSpc>
            </a:pPr>
            <a:r>
              <a:rPr lang="en-US" dirty="0"/>
              <a:t>This is a sample </a:t>
            </a:r>
            <a:r>
              <a:rPr lang="en-US" b="1" dirty="0"/>
              <a:t>Table</a:t>
            </a:r>
            <a:r>
              <a:rPr lang="en-US" dirty="0"/>
              <a:t> slide, ideal for comparing data by year, product, revenues, etc.</a:t>
            </a:r>
          </a:p>
          <a:p>
            <a:pPr lvl="0">
              <a:lnSpc>
                <a:spcPct val="110000"/>
              </a:lnSpc>
            </a:pPr>
            <a:r>
              <a:rPr lang="en-US" b="1" dirty="0"/>
              <a:t>To Customize and Edit this Table, follow the steps below </a:t>
            </a:r>
            <a:r>
              <a:rPr lang="en-US" dirty="0"/>
              <a:t>(this applies to all slides in this template that contain tables):</a:t>
            </a:r>
          </a:p>
          <a:p>
            <a:pPr>
              <a:lnSpc>
                <a:spcPct val="110000"/>
              </a:lnSpc>
            </a:pPr>
            <a:r>
              <a:rPr lang="en-US" b="1" dirty="0"/>
              <a:t>To Change Text in Table:</a:t>
            </a:r>
            <a:r>
              <a:rPr lang="en-US" dirty="0"/>
              <a:t/>
            </a:r>
            <a:br>
              <a:rPr lang="en-US" dirty="0"/>
            </a:br>
            <a:r>
              <a:rPr lang="en-US" dirty="0"/>
              <a:t>Select text in table. Begin typing desired text. To move from one cell to another, press Tab.</a:t>
            </a:r>
          </a:p>
          <a:p>
            <a:pPr lvl="0">
              <a:lnSpc>
                <a:spcPct val="110000"/>
              </a:lnSpc>
            </a:pPr>
            <a:r>
              <a:rPr lang="en-US" b="1" dirty="0"/>
              <a:t>To Change Font Color/Size: </a:t>
            </a:r>
            <a:r>
              <a:rPr lang="en-US" dirty="0"/>
              <a:t/>
            </a:r>
            <a:br>
              <a:rPr lang="en-US" dirty="0"/>
            </a:br>
            <a:r>
              <a:rPr lang="en-US" dirty="0"/>
              <a:t>Select text and adjust the font setting in the Font group in the Home tab.  Select desired attributes to change: font, size, boldness, color, etc.  Note: many of the same commands can also be accessed from the Mini toolbar. </a:t>
            </a:r>
          </a:p>
          <a:p>
            <a:pPr>
              <a:lnSpc>
                <a:spcPct val="110000"/>
              </a:lnSpc>
            </a:pPr>
            <a:r>
              <a:rPr lang="en-US" b="1" dirty="0"/>
              <a:t>To Insert or Delete Rows in Table:</a:t>
            </a:r>
            <a:r>
              <a:rPr lang="en-US" dirty="0"/>
              <a:t/>
            </a:r>
            <a:br>
              <a:rPr lang="en-US" dirty="0"/>
            </a:br>
            <a:r>
              <a:rPr lang="en-US" dirty="0"/>
              <a:t>To delete a row place cursor in a cell of the row, right-click for a pop up menu, select Delete Row. </a:t>
            </a:r>
            <a:br>
              <a:rPr lang="en-US" dirty="0"/>
            </a:br>
            <a:r>
              <a:rPr lang="en-US" dirty="0"/>
              <a:t>To Insert a row, place cursor in the row you want to place a row before, right-click for a pop up menu, select Insert and make a selection from the submenu.</a:t>
            </a:r>
            <a:br>
              <a:rPr lang="en-US" dirty="0"/>
            </a:br>
            <a:r>
              <a:rPr lang="en-US" dirty="0"/>
              <a:t>You can also use the Insert and Delete Rows and Columns tools on the Table Tools Layout tab to perform these actions.</a:t>
            </a:r>
          </a:p>
          <a:p>
            <a:pPr>
              <a:lnSpc>
                <a:spcPct val="110000"/>
              </a:lnSpc>
            </a:pPr>
            <a:r>
              <a:rPr lang="en-US" b="1" dirty="0"/>
              <a:t>To Insert or Delete Columns in Table:</a:t>
            </a:r>
            <a:r>
              <a:rPr lang="en-US" dirty="0"/>
              <a:t/>
            </a:r>
            <a:br>
              <a:rPr lang="en-US" dirty="0"/>
            </a:br>
            <a:r>
              <a:rPr lang="en-US" dirty="0"/>
              <a:t>To delete a column, place cursor above the column (you will see a solid downward pointing arrow) click to select the column, right-click on the selected column, chose Delete Column from the pop up menu. </a:t>
            </a:r>
            <a:br>
              <a:rPr lang="en-US" dirty="0"/>
            </a:br>
            <a:r>
              <a:rPr lang="en-US" dirty="0"/>
              <a:t>To insert a column, place cursor above the column you wish to insert the new column before (you will see a solid downward pointing arrow) click to select the column, right-click for a pop up menu, select Insert and make a selection from the submenu.</a:t>
            </a:r>
            <a:br>
              <a:rPr lang="en-US" dirty="0"/>
            </a:br>
            <a:r>
              <a:rPr lang="en-US" dirty="0"/>
              <a:t>You can also use the Insert and Delete Rows and Columns tools on the Table Tools Layout tab to perform these actions.</a:t>
            </a:r>
          </a:p>
          <a:p>
            <a:pPr>
              <a:lnSpc>
                <a:spcPct val="110000"/>
              </a:lnSpc>
            </a:pPr>
            <a:r>
              <a:rPr lang="en-US" b="1" dirty="0"/>
              <a:t>To Highlight the Text Color in a Cell, Column or Row (for emphasis):</a:t>
            </a:r>
            <a:r>
              <a:rPr lang="en-US" dirty="0"/>
              <a:t/>
            </a:r>
            <a:br>
              <a:rPr lang="en-US" dirty="0"/>
            </a:br>
            <a:r>
              <a:rPr lang="en-US" dirty="0"/>
              <a:t>Click to select an individual cell or click and drag through the desired column(s) or row(s). From the Home tab, in the Font group, select </a:t>
            </a:r>
            <a:r>
              <a:rPr lang="en-US" dirty="0" smtClean="0"/>
              <a:t>Bold.</a:t>
            </a:r>
            <a:endParaRPr lang="en-US" dirty="0"/>
          </a:p>
          <a:p>
            <a:pPr>
              <a:lnSpc>
                <a:spcPct val="110000"/>
              </a:lnSpc>
            </a:pPr>
            <a:r>
              <a:rPr lang="en-US" dirty="0"/>
              <a:t>While a table is selected, other formatting options are available on the Table Tools Design and Layout tabs. </a:t>
            </a:r>
          </a:p>
          <a:p>
            <a:pPr>
              <a:lnSpc>
                <a:spcPct val="110000"/>
              </a:lnSpc>
            </a:pPr>
            <a:r>
              <a:rPr lang="en-US" b="1" dirty="0"/>
              <a:t>To Customize the Default Table Style </a:t>
            </a:r>
            <a:r>
              <a:rPr lang="en-US" dirty="0"/>
              <a:t>(</a:t>
            </a:r>
            <a:r>
              <a:rPr lang="en-US" dirty="0" err="1"/>
              <a:t>ie</a:t>
            </a:r>
            <a:r>
              <a:rPr lang="en-US" dirty="0"/>
              <a:t>: when you insert a table from scratch vs. copy/paste a sample table shown in this template):</a:t>
            </a:r>
          </a:p>
          <a:p>
            <a:pPr lvl="0">
              <a:lnSpc>
                <a:spcPct val="110000"/>
              </a:lnSpc>
            </a:pPr>
            <a:r>
              <a:rPr lang="en-US" dirty="0"/>
              <a:t>Step 1: Insert a table (style defaults to </a:t>
            </a:r>
            <a:r>
              <a:rPr lang="en-US" dirty="0" smtClean="0"/>
              <a:t>Light Style 2. Accent 6)</a:t>
            </a:r>
            <a:endParaRPr lang="en-US" dirty="0"/>
          </a:p>
          <a:p>
            <a:pPr lvl="0">
              <a:lnSpc>
                <a:spcPct val="110000"/>
              </a:lnSpc>
            </a:pPr>
            <a:r>
              <a:rPr lang="en-US" dirty="0"/>
              <a:t>Step 2: Select </a:t>
            </a:r>
            <a:r>
              <a:rPr lang="en-US" dirty="0" smtClean="0"/>
              <a:t>the entire table</a:t>
            </a:r>
            <a:endParaRPr lang="en-US" dirty="0"/>
          </a:p>
          <a:p>
            <a:pPr lvl="0">
              <a:lnSpc>
                <a:spcPct val="110000"/>
              </a:lnSpc>
            </a:pPr>
            <a:r>
              <a:rPr lang="en-US" dirty="0" smtClean="0"/>
              <a:t>Step </a:t>
            </a:r>
            <a:r>
              <a:rPr lang="en-US" dirty="0"/>
              <a:t>4: On the </a:t>
            </a:r>
            <a:r>
              <a:rPr lang="en-US" dirty="0" smtClean="0"/>
              <a:t>Table Tools Design tab, click the arrow next to Borders and choose Left Border and then click the Borders button to turn off (toggle) the left border. </a:t>
            </a:r>
          </a:p>
          <a:p>
            <a:pPr lvl="0">
              <a:lnSpc>
                <a:spcPct val="110000"/>
              </a:lnSpc>
            </a:pPr>
            <a:r>
              <a:rPr lang="en-US" dirty="0"/>
              <a:t>Step 4: </a:t>
            </a:r>
            <a:r>
              <a:rPr lang="en-US" dirty="0" smtClean="0"/>
              <a:t>Repeat step 4 to turn off the Right border.</a:t>
            </a:r>
            <a:endParaRPr lang="en-US" dirty="0"/>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36</a:t>
            </a:fld>
            <a:endParaRPr lang="en-US"/>
          </a:p>
        </p:txBody>
      </p:sp>
    </p:spTree>
    <p:extLst>
      <p:ext uri="{BB962C8B-B14F-4D97-AF65-F5344CB8AC3E}">
        <p14:creationId xmlns:p14="http://schemas.microsoft.com/office/powerpoint/2010/main" val="480107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Multi-level Organization Chart (without pictures)</a:t>
            </a:r>
            <a:r>
              <a:rPr lang="en-US" dirty="0"/>
              <a:t>, ideal for complex and larger groups.</a:t>
            </a:r>
          </a:p>
          <a:p>
            <a:r>
              <a:rPr lang="en-US" dirty="0"/>
              <a:t>This chart is supplemental to the simplified organization charts included in this template.</a:t>
            </a:r>
          </a:p>
          <a:p>
            <a:endParaRPr lang="en-US" dirty="0"/>
          </a:p>
          <a:p>
            <a:r>
              <a:rPr lang="en-US" dirty="0"/>
              <a:t>This organization chart is built with PowerPoint shapes. When customizing, please keep in mind the following:</a:t>
            </a:r>
          </a:p>
          <a:p>
            <a:pPr lvl="2"/>
            <a:r>
              <a:rPr lang="en-US" dirty="0"/>
              <a:t>Use the primary and neutral color palettes for organization charts, and do not use any </a:t>
            </a:r>
            <a:r>
              <a:rPr lang="en-US" dirty="0" smtClean="0"/>
              <a:t>effects.</a:t>
            </a:r>
            <a:endParaRPr lang="en-US" dirty="0"/>
          </a:p>
          <a:p>
            <a:pPr lvl="2"/>
            <a:r>
              <a:rPr lang="en-US" dirty="0"/>
              <a:t>Unused chart elements may be removed, such as additional levels or photo placeholders.</a:t>
            </a:r>
          </a:p>
          <a:p>
            <a:pPr lvl="2"/>
            <a:r>
              <a:rPr lang="en-US" dirty="0"/>
              <a:t>Follow the chart key to accurately label and identify each member and report level.</a:t>
            </a:r>
          </a:p>
          <a:p>
            <a:pPr lvl="2"/>
            <a:r>
              <a:rPr lang="en-US" dirty="0"/>
              <a:t>To add additional levels or information, manually copy and paste the template shapes to maintain formatting. </a:t>
            </a:r>
          </a:p>
          <a:p>
            <a:pPr lvl="2"/>
            <a:r>
              <a:rPr lang="en-US" dirty="0"/>
              <a:t>The shape and text may need to be resized to accommodate additional levels of reports or labels.</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37</a:t>
            </a:fld>
            <a:endParaRPr lang="en-US"/>
          </a:p>
        </p:txBody>
      </p:sp>
    </p:spTree>
    <p:extLst>
      <p:ext uri="{BB962C8B-B14F-4D97-AF65-F5344CB8AC3E}">
        <p14:creationId xmlns:p14="http://schemas.microsoft.com/office/powerpoint/2010/main" val="2871059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fontScale="92500" lnSpcReduction="20000"/>
          </a:bodyPr>
          <a:lstStyle/>
          <a:p>
            <a:r>
              <a:rPr lang="en-US" dirty="0"/>
              <a:t>This is a sample </a:t>
            </a:r>
            <a:r>
              <a:rPr lang="en-US" b="1" dirty="0"/>
              <a:t>Multi-level Organization Chart (with pictures)</a:t>
            </a:r>
            <a:r>
              <a:rPr lang="en-US" dirty="0"/>
              <a:t>,</a:t>
            </a:r>
            <a:r>
              <a:rPr lang="en-US" b="1" dirty="0"/>
              <a:t> </a:t>
            </a:r>
            <a:r>
              <a:rPr lang="en-US" dirty="0"/>
              <a:t>ideal for complex and larger groups.</a:t>
            </a:r>
          </a:p>
          <a:p>
            <a:r>
              <a:rPr lang="en-US" dirty="0"/>
              <a:t>This chart is supplemental to the simplified organization charts included in this template.</a:t>
            </a:r>
          </a:p>
          <a:p>
            <a:endParaRPr lang="en-US" b="1" dirty="0"/>
          </a:p>
          <a:p>
            <a:r>
              <a:rPr lang="en-US" b="1" dirty="0"/>
              <a:t>To insert a headshot photo in the Organization Chart:</a:t>
            </a:r>
          </a:p>
          <a:p>
            <a:r>
              <a:rPr lang="en-US" dirty="0"/>
              <a:t>From the </a:t>
            </a:r>
            <a:r>
              <a:rPr lang="en-US" b="1" dirty="0"/>
              <a:t>Insert</a:t>
            </a:r>
            <a:r>
              <a:rPr lang="en-US" dirty="0"/>
              <a:t> tab, choose </a:t>
            </a:r>
            <a:r>
              <a:rPr lang="en-US" b="1" dirty="0"/>
              <a:t>Picture </a:t>
            </a:r>
            <a:r>
              <a:rPr lang="en-US" dirty="0"/>
              <a:t>and locate a photo, then choose </a:t>
            </a:r>
            <a:r>
              <a:rPr lang="en-US" b="1" dirty="0"/>
              <a:t>Insert.</a:t>
            </a:r>
          </a:p>
          <a:p>
            <a:r>
              <a:rPr lang="en-US" dirty="0"/>
              <a:t>Double-click the photo to access the </a:t>
            </a:r>
            <a:r>
              <a:rPr lang="en-US" b="1" dirty="0"/>
              <a:t>Picture Tools Format </a:t>
            </a:r>
            <a:r>
              <a:rPr lang="en-US" dirty="0"/>
              <a:t>tab.</a:t>
            </a:r>
          </a:p>
          <a:p>
            <a:r>
              <a:rPr lang="en-US" dirty="0"/>
              <a:t>Click the down-arrow under the </a:t>
            </a:r>
            <a:r>
              <a:rPr lang="en-US" b="1" dirty="0"/>
              <a:t>Crop</a:t>
            </a:r>
            <a:r>
              <a:rPr lang="en-US" dirty="0"/>
              <a:t> button and choose </a:t>
            </a:r>
            <a:r>
              <a:rPr lang="en-US" b="1" dirty="0"/>
              <a:t>Aspect Ratio</a:t>
            </a:r>
            <a:r>
              <a:rPr lang="en-US" dirty="0"/>
              <a:t>.</a:t>
            </a:r>
          </a:p>
          <a:p>
            <a:r>
              <a:rPr lang="en-US" dirty="0"/>
              <a:t>Select </a:t>
            </a:r>
            <a:r>
              <a:rPr lang="en-US" b="1" dirty="0"/>
              <a:t>Square 1:1 </a:t>
            </a:r>
            <a:r>
              <a:rPr lang="en-US" dirty="0"/>
              <a:t>(top option).</a:t>
            </a:r>
          </a:p>
          <a:p>
            <a:pPr>
              <a:defRPr/>
            </a:pPr>
            <a:r>
              <a:rPr lang="en-US" dirty="0"/>
              <a:t>Click and drag the picture to reposition (while Crop is active). To scale the picture, grab a round corner handle and drag to resize. Hold </a:t>
            </a:r>
            <a:r>
              <a:rPr lang="en-US" b="1" dirty="0"/>
              <a:t>Shift</a:t>
            </a:r>
            <a:r>
              <a:rPr lang="en-US" dirty="0"/>
              <a:t> key to constrain picture aspect ratio when resizing.</a:t>
            </a:r>
          </a:p>
          <a:p>
            <a:r>
              <a:rPr lang="en-US" dirty="0"/>
              <a:t>From the </a:t>
            </a:r>
            <a:r>
              <a:rPr lang="en-US" b="1" dirty="0"/>
              <a:t>Picture Tools Format </a:t>
            </a:r>
            <a:r>
              <a:rPr lang="en-US" dirty="0"/>
              <a:t>tab, </a:t>
            </a:r>
            <a:r>
              <a:rPr lang="en-US" b="1" dirty="0"/>
              <a:t>Size</a:t>
            </a:r>
            <a:r>
              <a:rPr lang="en-US" dirty="0"/>
              <a:t> Group, change the height and width of the photo to: “</a:t>
            </a:r>
            <a:r>
              <a:rPr lang="en-US" b="1" dirty="0"/>
              <a:t>0.58”</a:t>
            </a:r>
          </a:p>
          <a:p>
            <a:r>
              <a:rPr lang="en-US" dirty="0"/>
              <a:t>Now position the photo over one of the “X” boxes and align it accordingly. </a:t>
            </a:r>
          </a:p>
          <a:p>
            <a:endParaRPr lang="en-US" dirty="0"/>
          </a:p>
          <a:p>
            <a:r>
              <a:rPr lang="en-US" b="1" dirty="0"/>
              <a:t>This organization chart is built with PowerPoint shapes. When customizing, please keep in mind the following:</a:t>
            </a:r>
          </a:p>
          <a:p>
            <a:pPr lvl="2"/>
            <a:r>
              <a:rPr lang="en-US" dirty="0"/>
              <a:t>Use the primary and neutral color palettes for organization charts, and do not use any </a:t>
            </a:r>
            <a:r>
              <a:rPr lang="en-US" dirty="0" smtClean="0"/>
              <a:t>effects.</a:t>
            </a:r>
            <a:endParaRPr lang="en-US" dirty="0"/>
          </a:p>
          <a:p>
            <a:pPr lvl="2"/>
            <a:r>
              <a:rPr lang="en-US" dirty="0"/>
              <a:t>Unused chart elements may be removed, such as additional levels or photo placeholders.</a:t>
            </a:r>
          </a:p>
          <a:p>
            <a:pPr lvl="2"/>
            <a:r>
              <a:rPr lang="en-US" dirty="0"/>
              <a:t>When using a photo, please delete the placeholder box and fit to the specified size. Photo use is not required. </a:t>
            </a:r>
          </a:p>
          <a:p>
            <a:pPr lvl="2"/>
            <a:r>
              <a:rPr lang="en-US" dirty="0"/>
              <a:t>Follow the chart key to accurately label and identify each member and report level.</a:t>
            </a:r>
          </a:p>
          <a:p>
            <a:pPr lvl="2"/>
            <a:r>
              <a:rPr lang="en-US" dirty="0"/>
              <a:t>To add additional levels or information, manually copy and paste the template shapes to maintain formatting. </a:t>
            </a:r>
          </a:p>
          <a:p>
            <a:pPr lvl="2"/>
            <a:r>
              <a:rPr lang="en-US" dirty="0"/>
              <a:t>The shape and text may need to be resized to accommodate additional levels of reports or labels. </a:t>
            </a:r>
          </a:p>
          <a:p>
            <a:pPr lvl="2"/>
            <a:endParaRPr lang="en-US" dirty="0"/>
          </a:p>
          <a:p>
            <a:r>
              <a:rPr lang="en-US" b="1" dirty="0"/>
              <a:t>For executive and professional portraits, please adhere to the below guidance:</a:t>
            </a:r>
          </a:p>
          <a:p>
            <a:pPr lvl="1"/>
            <a:r>
              <a:rPr lang="en-US" dirty="0"/>
              <a:t>For all portraits, please follow the imagery guidelines on the HP Experience Center.</a:t>
            </a:r>
          </a:p>
          <a:p>
            <a:pPr lvl="2"/>
            <a:r>
              <a:rPr lang="en-US" dirty="0"/>
              <a:t>For the photo background, it is preferable to use either a white background or light gray-to-white background.</a:t>
            </a:r>
          </a:p>
          <a:p>
            <a:pPr lvl="2"/>
            <a:r>
              <a:rPr lang="en-US" dirty="0"/>
              <a:t>Keep the background clear of any distracting elements or effects.</a:t>
            </a:r>
          </a:p>
          <a:p>
            <a:pPr lvl="2"/>
            <a:r>
              <a:rPr lang="en-US" dirty="0"/>
              <a:t>Use straightforward images of individuals to convey a dignified and professional presence.</a:t>
            </a:r>
          </a:p>
          <a:p>
            <a:pPr lvl="2"/>
            <a:r>
              <a:rPr lang="en-US" dirty="0"/>
              <a:t>Crop photos to bring the focus on faces and personal interactions.</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38</a:t>
            </a:fld>
            <a:endParaRPr lang="en-US"/>
          </a:p>
        </p:txBody>
      </p:sp>
    </p:spTree>
    <p:extLst>
      <p:ext uri="{BB962C8B-B14F-4D97-AF65-F5344CB8AC3E}">
        <p14:creationId xmlns:p14="http://schemas.microsoft.com/office/powerpoint/2010/main" val="709911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Multi-level Organization Chart (without pictures)</a:t>
            </a:r>
            <a:r>
              <a:rPr lang="en-US" dirty="0"/>
              <a:t>, ideal for complex and larger groups.</a:t>
            </a:r>
          </a:p>
          <a:p>
            <a:r>
              <a:rPr lang="en-US" dirty="0"/>
              <a:t>This chart is supplemental to the simplified organization charts included in this template.</a:t>
            </a:r>
          </a:p>
          <a:p>
            <a:endParaRPr lang="en-US" dirty="0"/>
          </a:p>
          <a:p>
            <a:r>
              <a:rPr lang="en-US" dirty="0"/>
              <a:t>This organization chart is built with PowerPoint shapes. When customizing, please keep in mind the following:</a:t>
            </a:r>
          </a:p>
          <a:p>
            <a:pPr lvl="2"/>
            <a:r>
              <a:rPr lang="en-US" dirty="0"/>
              <a:t>Use the primary and neutral color palettes for organization charts, and do not use any </a:t>
            </a:r>
            <a:r>
              <a:rPr lang="en-US" dirty="0" smtClean="0"/>
              <a:t>effects.</a:t>
            </a:r>
            <a:endParaRPr lang="en-US" dirty="0"/>
          </a:p>
          <a:p>
            <a:pPr lvl="2"/>
            <a:r>
              <a:rPr lang="en-US" dirty="0"/>
              <a:t>Unused chart elements may be removed, such as additional levels or photo placeholders.</a:t>
            </a:r>
          </a:p>
          <a:p>
            <a:pPr lvl="2"/>
            <a:r>
              <a:rPr lang="en-US" dirty="0"/>
              <a:t>Follow the chart key to accurately label and identify each member and report level.</a:t>
            </a:r>
          </a:p>
          <a:p>
            <a:pPr lvl="2"/>
            <a:r>
              <a:rPr lang="en-US" dirty="0"/>
              <a:t>To add additional levels or information, manually copy and paste the template shapes to maintain formatting. </a:t>
            </a:r>
          </a:p>
          <a:p>
            <a:pPr lvl="2"/>
            <a:r>
              <a:rPr lang="en-US" dirty="0"/>
              <a:t>The shape and text may need to be resized to accommodate additional levels of reports or labels.</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39</a:t>
            </a:fld>
            <a:endParaRPr lang="en-US"/>
          </a:p>
        </p:txBody>
      </p:sp>
    </p:spTree>
    <p:extLst>
      <p:ext uri="{BB962C8B-B14F-4D97-AF65-F5344CB8AC3E}">
        <p14:creationId xmlns:p14="http://schemas.microsoft.com/office/powerpoint/2010/main" val="3365739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a:p>
        </p:txBody>
      </p:sp>
    </p:spTree>
    <p:extLst>
      <p:ext uri="{BB962C8B-B14F-4D97-AF65-F5344CB8AC3E}">
        <p14:creationId xmlns:p14="http://schemas.microsoft.com/office/powerpoint/2010/main" val="298988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40</a:t>
            </a:fld>
            <a:endParaRPr lang="en-US"/>
          </a:p>
        </p:txBody>
      </p:sp>
    </p:spTree>
    <p:extLst>
      <p:ext uri="{BB962C8B-B14F-4D97-AF65-F5344CB8AC3E}">
        <p14:creationId xmlns:p14="http://schemas.microsoft.com/office/powerpoint/2010/main" val="31217547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41</a:t>
            </a:fld>
            <a:endParaRPr lang="en-US"/>
          </a:p>
        </p:txBody>
      </p:sp>
    </p:spTree>
    <p:extLst>
      <p:ext uri="{BB962C8B-B14F-4D97-AF65-F5344CB8AC3E}">
        <p14:creationId xmlns:p14="http://schemas.microsoft.com/office/powerpoint/2010/main" val="13086253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43</a:t>
            </a:fld>
            <a:endParaRPr lang="en-US"/>
          </a:p>
        </p:txBody>
      </p:sp>
    </p:spTree>
    <p:extLst>
      <p:ext uri="{BB962C8B-B14F-4D97-AF65-F5344CB8AC3E}">
        <p14:creationId xmlns:p14="http://schemas.microsoft.com/office/powerpoint/2010/main" val="11216474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44</a:t>
            </a:fld>
            <a:endParaRPr lang="en-US"/>
          </a:p>
        </p:txBody>
      </p:sp>
    </p:spTree>
    <p:extLst>
      <p:ext uri="{BB962C8B-B14F-4D97-AF65-F5344CB8AC3E}">
        <p14:creationId xmlns:p14="http://schemas.microsoft.com/office/powerpoint/2010/main" val="12887763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45</a:t>
            </a:fld>
            <a:endParaRPr lang="en-US"/>
          </a:p>
        </p:txBody>
      </p:sp>
    </p:spTree>
    <p:extLst>
      <p:ext uri="{BB962C8B-B14F-4D97-AF65-F5344CB8AC3E}">
        <p14:creationId xmlns:p14="http://schemas.microsoft.com/office/powerpoint/2010/main" val="13897646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46</a:t>
            </a:fld>
            <a:endParaRPr lang="en-US"/>
          </a:p>
        </p:txBody>
      </p:sp>
    </p:spTree>
    <p:extLst>
      <p:ext uri="{BB962C8B-B14F-4D97-AF65-F5344CB8AC3E}">
        <p14:creationId xmlns:p14="http://schemas.microsoft.com/office/powerpoint/2010/main" val="40702402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47</a:t>
            </a:fld>
            <a:endParaRPr lang="en-US"/>
          </a:p>
        </p:txBody>
      </p:sp>
    </p:spTree>
    <p:extLst>
      <p:ext uri="{BB962C8B-B14F-4D97-AF65-F5344CB8AC3E}">
        <p14:creationId xmlns:p14="http://schemas.microsoft.com/office/powerpoint/2010/main" val="10698773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48</a:t>
            </a:fld>
            <a:endParaRPr lang="en-US"/>
          </a:p>
        </p:txBody>
      </p:sp>
    </p:spTree>
    <p:extLst>
      <p:ext uri="{BB962C8B-B14F-4D97-AF65-F5344CB8AC3E}">
        <p14:creationId xmlns:p14="http://schemas.microsoft.com/office/powerpoint/2010/main" val="29770817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49</a:t>
            </a:fld>
            <a:endParaRPr lang="en-US"/>
          </a:p>
        </p:txBody>
      </p:sp>
    </p:spTree>
    <p:extLst>
      <p:ext uri="{BB962C8B-B14F-4D97-AF65-F5344CB8AC3E}">
        <p14:creationId xmlns:p14="http://schemas.microsoft.com/office/powerpoint/2010/main" val="2272134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50</a:t>
            </a:fld>
            <a:endParaRPr lang="en-US"/>
          </a:p>
        </p:txBody>
      </p:sp>
    </p:spTree>
    <p:extLst>
      <p:ext uri="{BB962C8B-B14F-4D97-AF65-F5344CB8AC3E}">
        <p14:creationId xmlns:p14="http://schemas.microsoft.com/office/powerpoint/2010/main" val="1681530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t>5</a:t>
            </a:fld>
            <a:endParaRPr lang="en-US"/>
          </a:p>
        </p:txBody>
      </p:sp>
    </p:spTree>
    <p:extLst>
      <p:ext uri="{BB962C8B-B14F-4D97-AF65-F5344CB8AC3E}">
        <p14:creationId xmlns:p14="http://schemas.microsoft.com/office/powerpoint/2010/main" val="21462585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51</a:t>
            </a:fld>
            <a:endParaRPr lang="en-US"/>
          </a:p>
        </p:txBody>
      </p:sp>
    </p:spTree>
    <p:extLst>
      <p:ext uri="{BB962C8B-B14F-4D97-AF65-F5344CB8AC3E}">
        <p14:creationId xmlns:p14="http://schemas.microsoft.com/office/powerpoint/2010/main" val="23283727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52</a:t>
            </a:fld>
            <a:endParaRPr lang="en-US"/>
          </a:p>
        </p:txBody>
      </p:sp>
    </p:spTree>
    <p:extLst>
      <p:ext uri="{BB962C8B-B14F-4D97-AF65-F5344CB8AC3E}">
        <p14:creationId xmlns:p14="http://schemas.microsoft.com/office/powerpoint/2010/main" val="39609646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53</a:t>
            </a:fld>
            <a:endParaRPr lang="en-US"/>
          </a:p>
        </p:txBody>
      </p:sp>
    </p:spTree>
    <p:extLst>
      <p:ext uri="{BB962C8B-B14F-4D97-AF65-F5344CB8AC3E}">
        <p14:creationId xmlns:p14="http://schemas.microsoft.com/office/powerpoint/2010/main" val="3447527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54</a:t>
            </a:fld>
            <a:endParaRPr lang="en-US"/>
          </a:p>
        </p:txBody>
      </p:sp>
    </p:spTree>
    <p:extLst>
      <p:ext uri="{BB962C8B-B14F-4D97-AF65-F5344CB8AC3E}">
        <p14:creationId xmlns:p14="http://schemas.microsoft.com/office/powerpoint/2010/main" val="4217691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55</a:t>
            </a:fld>
            <a:endParaRPr lang="en-US"/>
          </a:p>
        </p:txBody>
      </p:sp>
    </p:spTree>
    <p:extLst>
      <p:ext uri="{BB962C8B-B14F-4D97-AF65-F5344CB8AC3E}">
        <p14:creationId xmlns:p14="http://schemas.microsoft.com/office/powerpoint/2010/main" val="30114945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56</a:t>
            </a:fld>
            <a:endParaRPr lang="en-US"/>
          </a:p>
        </p:txBody>
      </p:sp>
    </p:spTree>
    <p:extLst>
      <p:ext uri="{BB962C8B-B14F-4D97-AF65-F5344CB8AC3E}">
        <p14:creationId xmlns:p14="http://schemas.microsoft.com/office/powerpoint/2010/main" val="741767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6</a:t>
            </a:fld>
            <a:endParaRPr lang="en-US"/>
          </a:p>
        </p:txBody>
      </p:sp>
    </p:spTree>
    <p:extLst>
      <p:ext uri="{BB962C8B-B14F-4D97-AF65-F5344CB8AC3E}">
        <p14:creationId xmlns:p14="http://schemas.microsoft.com/office/powerpoint/2010/main" val="3829588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7</a:t>
            </a:fld>
            <a:endParaRPr lang="en-US"/>
          </a:p>
        </p:txBody>
      </p:sp>
    </p:spTree>
    <p:extLst>
      <p:ext uri="{BB962C8B-B14F-4D97-AF65-F5344CB8AC3E}">
        <p14:creationId xmlns:p14="http://schemas.microsoft.com/office/powerpoint/2010/main" val="2420989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a:p>
        </p:txBody>
      </p:sp>
    </p:spTree>
    <p:extLst>
      <p:ext uri="{BB962C8B-B14F-4D97-AF65-F5344CB8AC3E}">
        <p14:creationId xmlns:p14="http://schemas.microsoft.com/office/powerpoint/2010/main" val="3901708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9</a:t>
            </a:fld>
            <a:endParaRPr lang="en-US"/>
          </a:p>
        </p:txBody>
      </p:sp>
    </p:spTree>
    <p:extLst>
      <p:ext uri="{BB962C8B-B14F-4D97-AF65-F5344CB8AC3E}">
        <p14:creationId xmlns:p14="http://schemas.microsoft.com/office/powerpoint/2010/main" val="1083525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December 14, 2015</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December 14, 2015</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t>December 14, 2015</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t>December 14, 2015</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t>December 14, 2015</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t>December 14, 2015</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December 14, 2015</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December 14, 2015</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December 14, 2015</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December 14, 2015</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December 14, 2015</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December 14, 2015</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December 14, 2015</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December 14, 2015</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December 14, 2015</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December 14, 2015</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December 14, 2015</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9C259EE5-F25B-4563-AE58-6B042DD986DA}" type="datetime4">
              <a:rPr lang="en-US" smtClean="0"/>
              <a:t>December 14, 2015</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December 14, 2015</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December 14, 2015</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December 14, 2015</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t>December 14, 2015</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t>December 14, 2015</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December 14, 2015</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December 14, 2015</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December 14, 2015</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December 14, 2015</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dirty="0"/>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December 14, 2015</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December 14, 2015</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December 14, 2015</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pPr/>
              <a:t>‹#›</a:t>
            </a:fld>
            <a:endParaRPr lang="en-US"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28.xml"/><Relationship Id="rId4" Type="http://schemas.openxmlformats.org/officeDocument/2006/relationships/image" Target="../media/image9.jpeg"/></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29.xml"/><Relationship Id="rId5" Type="http://schemas.openxmlformats.org/officeDocument/2006/relationships/image" Target="../media/image12.jpeg"/><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6.xml"/><Relationship Id="rId1" Type="http://schemas.openxmlformats.org/officeDocument/2006/relationships/slideLayout" Target="../slideLayouts/slideLayout15.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Package </a:t>
            </a:r>
            <a:r>
              <a:rPr lang="en-US" smtClean="0"/>
              <a:t>a presentation</a:t>
            </a:r>
            <a:endParaRPr lang="en-US" dirty="0"/>
          </a:p>
        </p:txBody>
      </p:sp>
      <p:sp>
        <p:nvSpPr>
          <p:cNvPr id="7" name="Subtitle 6"/>
          <p:cNvSpPr>
            <a:spLocks noGrp="1"/>
          </p:cNvSpPr>
          <p:nvPr>
            <p:ph type="subTitle" idx="1"/>
          </p:nvPr>
        </p:nvSpPr>
        <p:spPr/>
        <p:txBody>
          <a:bodyPr/>
          <a:lstStyle/>
          <a:p>
            <a:r>
              <a:rPr lang="en-US" smtClean="0"/>
              <a:t>Speaker name and title</a:t>
            </a:r>
            <a:endParaRPr lang="en-US" dirty="0"/>
          </a:p>
        </p:txBody>
      </p:sp>
      <p:sp>
        <p:nvSpPr>
          <p:cNvPr id="11" name="Text Placeholder 10"/>
          <p:cNvSpPr>
            <a:spLocks noGrp="1"/>
          </p:cNvSpPr>
          <p:nvPr>
            <p:ph type="body" sz="quarter" idx="13"/>
          </p:nvPr>
        </p:nvSpPr>
        <p:spPr/>
        <p:txBody>
          <a:bodyPr/>
          <a:lstStyle/>
          <a:p>
            <a:r>
              <a:rPr lang="en-US" dirty="0"/>
              <a:t>Month day, year</a:t>
            </a:r>
          </a:p>
        </p:txBody>
      </p:sp>
    </p:spTree>
    <p:extLst>
      <p:ext uri="{BB962C8B-B14F-4D97-AF65-F5344CB8AC3E}">
        <p14:creationId xmlns:p14="http://schemas.microsoft.com/office/powerpoint/2010/main" val="352835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Slate orange frame divider</a:t>
            </a:r>
            <a:endParaRPr lang="en-US" dirty="0"/>
          </a:p>
        </p:txBody>
      </p:sp>
      <p:sp>
        <p:nvSpPr>
          <p:cNvPr id="3" name="Text Placeholder 2"/>
          <p:cNvSpPr>
            <a:spLocks noGrp="1"/>
          </p:cNvSpPr>
          <p:nvPr>
            <p:ph type="body" sz="quarter" idx="14"/>
          </p:nvPr>
        </p:nvSpPr>
        <p:spPr/>
        <p:txBody>
          <a:bodyPr/>
          <a:lstStyle/>
          <a:p>
            <a:r>
              <a:rPr lang="en-US" dirty="0" smtClean="0"/>
              <a:t>Optional subtitle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a:p>
        </p:txBody>
      </p:sp>
    </p:spTree>
    <p:extLst>
      <p:ext uri="{BB962C8B-B14F-4D97-AF65-F5344CB8AC3E}">
        <p14:creationId xmlns:p14="http://schemas.microsoft.com/office/powerpoint/2010/main" val="1248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 quote here and include quotation marks before and after text.”</a:t>
            </a:r>
            <a:endParaRPr lang="en-US" dirty="0"/>
          </a:p>
        </p:txBody>
      </p:sp>
      <p:sp>
        <p:nvSpPr>
          <p:cNvPr id="3" name="Text Placeholder 2"/>
          <p:cNvSpPr>
            <a:spLocks noGrp="1"/>
          </p:cNvSpPr>
          <p:nvPr>
            <p:ph type="body" sz="quarter" idx="14"/>
          </p:nvPr>
        </p:nvSpPr>
        <p:spPr/>
        <p:txBody>
          <a:bodyPr/>
          <a:lstStyle/>
          <a:p>
            <a:r>
              <a:rPr lang="en-US" smtClean="0"/>
              <a:t>Quoted person’s name, title, company</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11</a:t>
            </a:fld>
            <a:endParaRPr lang="en-US"/>
          </a:p>
        </p:txBody>
      </p:sp>
    </p:spTree>
    <p:extLst>
      <p:ext uri="{BB962C8B-B14F-4D97-AF65-F5344CB8AC3E}">
        <p14:creationId xmlns:p14="http://schemas.microsoft.com/office/powerpoint/2010/main" val="3368563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 quote here and include quotation marks before and after text.”</a:t>
            </a:r>
            <a:endParaRPr lang="en-US" dirty="0"/>
          </a:p>
        </p:txBody>
      </p:sp>
      <p:sp>
        <p:nvSpPr>
          <p:cNvPr id="3" name="Text Placeholder 2"/>
          <p:cNvSpPr>
            <a:spLocks noGrp="1"/>
          </p:cNvSpPr>
          <p:nvPr>
            <p:ph type="body" sz="quarter" idx="14"/>
          </p:nvPr>
        </p:nvSpPr>
        <p:spPr/>
        <p:txBody>
          <a:bodyPr/>
          <a:lstStyle/>
          <a:p>
            <a:r>
              <a:rPr lang="en-US" smtClean="0"/>
              <a:t>Quoted person’s name, title, company</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12</a:t>
            </a:fld>
            <a:endParaRPr lang="en-US"/>
          </a:p>
        </p:txBody>
      </p:sp>
    </p:spTree>
    <p:extLst>
      <p:ext uri="{BB962C8B-B14F-4D97-AF65-F5344CB8AC3E}">
        <p14:creationId xmlns:p14="http://schemas.microsoft.com/office/powerpoint/2010/main" val="382024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Title and content layout</a:t>
            </a:r>
            <a:endParaRPr lang="en-US" dirty="0"/>
          </a:p>
        </p:txBody>
      </p:sp>
      <p:sp>
        <p:nvSpPr>
          <p:cNvPr id="2" name="Content Placeholder 1"/>
          <p:cNvSpPr>
            <a:spLocks noGrp="1"/>
          </p:cNvSpPr>
          <p:nvPr>
            <p:ph idx="1"/>
          </p:nvPr>
        </p:nvSpPr>
        <p:spPr/>
        <p:txBody>
          <a:bodyPr/>
          <a:lstStyle/>
          <a:p>
            <a:r>
              <a:rPr lang="en-US" dirty="0" smtClean="0"/>
              <a:t>First level bulleted text is Arial 18 pt.</a:t>
            </a:r>
          </a:p>
          <a:p>
            <a:pPr lvl="1"/>
            <a:r>
              <a:rPr lang="en-US" dirty="0" smtClean="0"/>
              <a:t>Second level text (press tab key) is 16 pt.</a:t>
            </a:r>
          </a:p>
          <a:p>
            <a:r>
              <a:rPr lang="en-US" dirty="0" smtClean="0"/>
              <a:t>Arial is the only font used in this template</a:t>
            </a:r>
          </a:p>
          <a:p>
            <a:r>
              <a:rPr lang="en-US" dirty="0" smtClean="0"/>
              <a:t>All bulleted text is sentence case (capitalize first letter of first word)</a:t>
            </a:r>
          </a:p>
          <a:p>
            <a:r>
              <a:rPr lang="en-US" dirty="0" smtClean="0"/>
              <a:t>Use </a:t>
            </a:r>
            <a:r>
              <a:rPr lang="en-US" b="1" dirty="0" smtClean="0"/>
              <a:t>bold </a:t>
            </a:r>
            <a:r>
              <a:rPr lang="en-US" dirty="0" smtClean="0"/>
              <a:t>or </a:t>
            </a:r>
            <a:r>
              <a:rPr lang="en-US" i="1" dirty="0" smtClean="0"/>
              <a:t>italics</a:t>
            </a:r>
            <a:r>
              <a:rPr lang="en-US" dirty="0" smtClean="0"/>
              <a:t> to highlight text</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13</a:t>
            </a:fld>
            <a:endParaRPr lang="en-US"/>
          </a:p>
        </p:txBody>
      </p:sp>
    </p:spTree>
    <p:extLst>
      <p:ext uri="{BB962C8B-B14F-4D97-AF65-F5344CB8AC3E}">
        <p14:creationId xmlns:p14="http://schemas.microsoft.com/office/powerpoint/2010/main" val="356558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Title, subtitle and content layout</a:t>
            </a:r>
            <a:endParaRPr lang="en-US" dirty="0"/>
          </a:p>
        </p:txBody>
      </p:sp>
      <p:sp>
        <p:nvSpPr>
          <p:cNvPr id="4" name="Text Placeholder 3"/>
          <p:cNvSpPr>
            <a:spLocks noGrp="1"/>
          </p:cNvSpPr>
          <p:nvPr>
            <p:ph type="body" sz="quarter" idx="13"/>
          </p:nvPr>
        </p:nvSpPr>
        <p:spPr/>
        <p:txBody>
          <a:bodyPr/>
          <a:lstStyle/>
          <a:p>
            <a:r>
              <a:rPr lang="en-US" dirty="0" smtClean="0"/>
              <a:t>Subtitle is Arial 24 pt.</a:t>
            </a:r>
            <a:endParaRPr lang="en-US" dirty="0"/>
          </a:p>
        </p:txBody>
      </p:sp>
      <p:sp>
        <p:nvSpPr>
          <p:cNvPr id="2" name="Content Placeholder 1"/>
          <p:cNvSpPr>
            <a:spLocks noGrp="1"/>
          </p:cNvSpPr>
          <p:nvPr>
            <p:ph idx="1"/>
          </p:nvPr>
        </p:nvSpPr>
        <p:spPr/>
        <p:txBody>
          <a:bodyPr/>
          <a:lstStyle/>
          <a:p>
            <a:r>
              <a:rPr lang="en-US" dirty="0" smtClean="0"/>
              <a:t>First level bulleted text is Arial 18 pt.</a:t>
            </a:r>
          </a:p>
          <a:p>
            <a:pPr lvl="1"/>
            <a:r>
              <a:rPr lang="en-US" dirty="0" smtClean="0"/>
              <a:t>Second level text (press tab key) is 16 pt.</a:t>
            </a:r>
          </a:p>
          <a:p>
            <a:r>
              <a:rPr lang="en-US" dirty="0" smtClean="0"/>
              <a:t>Arial is the only font used in this template</a:t>
            </a:r>
          </a:p>
          <a:p>
            <a:r>
              <a:rPr lang="en-US" dirty="0" smtClean="0"/>
              <a:t>All bulleted text is sentence case (capitalize first letter of first word)</a:t>
            </a:r>
          </a:p>
          <a:p>
            <a:r>
              <a:rPr lang="en-US" dirty="0" smtClean="0"/>
              <a:t>Use </a:t>
            </a:r>
            <a:r>
              <a:rPr lang="en-US" b="1" dirty="0" smtClean="0"/>
              <a:t>bold </a:t>
            </a:r>
            <a:r>
              <a:rPr lang="en-US" dirty="0" smtClean="0"/>
              <a:t>or </a:t>
            </a:r>
            <a:r>
              <a:rPr lang="en-US" i="1" dirty="0" smtClean="0"/>
              <a:t>italics</a:t>
            </a:r>
            <a:r>
              <a:rPr lang="en-US" dirty="0" smtClean="0"/>
              <a:t> to highlight text</a:t>
            </a:r>
            <a:endParaRPr lang="en-US" dirty="0"/>
          </a:p>
        </p:txBody>
      </p:sp>
      <p:sp>
        <p:nvSpPr>
          <p:cNvPr id="5" name="Slide Number Placeholder 4"/>
          <p:cNvSpPr>
            <a:spLocks noGrp="1"/>
          </p:cNvSpPr>
          <p:nvPr>
            <p:ph type="sldNum" sz="quarter" idx="12"/>
          </p:nvPr>
        </p:nvSpPr>
        <p:spPr/>
        <p:txBody>
          <a:bodyPr/>
          <a:lstStyle/>
          <a:p>
            <a:fld id="{B016F8AB-BCEA-4347-8BA6-BE776009BC89}" type="slidenum">
              <a:rPr lang="en-US" smtClean="0"/>
              <a:t>14</a:t>
            </a:fld>
            <a:endParaRPr lang="en-US"/>
          </a:p>
        </p:txBody>
      </p:sp>
    </p:spTree>
    <p:extLst>
      <p:ext uri="{BB962C8B-B14F-4D97-AF65-F5344CB8AC3E}">
        <p14:creationId xmlns:p14="http://schemas.microsoft.com/office/powerpoint/2010/main" val="38483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Title, subtitle, heading and content layout</a:t>
            </a:r>
            <a:endParaRPr lang="en-US" dirty="0"/>
          </a:p>
        </p:txBody>
      </p:sp>
      <p:sp>
        <p:nvSpPr>
          <p:cNvPr id="4" name="Text Placeholder 3"/>
          <p:cNvSpPr>
            <a:spLocks noGrp="1"/>
          </p:cNvSpPr>
          <p:nvPr>
            <p:ph type="body" sz="quarter" idx="13"/>
          </p:nvPr>
        </p:nvSpPr>
        <p:spPr/>
        <p:txBody>
          <a:bodyPr/>
          <a:lstStyle/>
          <a:p>
            <a:r>
              <a:rPr lang="en-US" dirty="0" smtClean="0"/>
              <a:t>Subtitle is Arial 24 pt.</a:t>
            </a:r>
            <a:endParaRPr lang="en-US" dirty="0"/>
          </a:p>
        </p:txBody>
      </p:sp>
      <p:sp>
        <p:nvSpPr>
          <p:cNvPr id="5" name="Text Placeholder 4"/>
          <p:cNvSpPr>
            <a:spLocks noGrp="1"/>
          </p:cNvSpPr>
          <p:nvPr>
            <p:ph type="body" sz="quarter" idx="14"/>
          </p:nvPr>
        </p:nvSpPr>
        <p:spPr/>
        <p:txBody>
          <a:bodyPr/>
          <a:lstStyle/>
          <a:p>
            <a:r>
              <a:rPr lang="en-US" dirty="0" smtClean="0"/>
              <a:t>Heading is Arial 24 pt.</a:t>
            </a:r>
            <a:endParaRPr lang="en-US" dirty="0"/>
          </a:p>
        </p:txBody>
      </p:sp>
      <p:sp>
        <p:nvSpPr>
          <p:cNvPr id="2" name="Content Placeholder 1"/>
          <p:cNvSpPr>
            <a:spLocks noGrp="1"/>
          </p:cNvSpPr>
          <p:nvPr>
            <p:ph idx="1"/>
          </p:nvPr>
        </p:nvSpPr>
        <p:spPr/>
        <p:txBody>
          <a:bodyPr/>
          <a:lstStyle/>
          <a:p>
            <a:r>
              <a:rPr lang="en-US" dirty="0" smtClean="0"/>
              <a:t>First level bulleted text is Arial 18 pt.</a:t>
            </a:r>
          </a:p>
          <a:p>
            <a:pPr lvl="1"/>
            <a:r>
              <a:rPr lang="en-US" dirty="0" smtClean="0"/>
              <a:t>Second level text (press tab key) is 16 pt.</a:t>
            </a:r>
          </a:p>
          <a:p>
            <a:r>
              <a:rPr lang="en-US" dirty="0" smtClean="0"/>
              <a:t>Arial is the only font used in this template</a:t>
            </a:r>
          </a:p>
          <a:p>
            <a:r>
              <a:rPr lang="en-US" dirty="0" smtClean="0"/>
              <a:t>All bulleted text is sentence case (capitalize first letter of first word)</a:t>
            </a:r>
          </a:p>
          <a:p>
            <a:r>
              <a:rPr lang="en-US" dirty="0" smtClean="0"/>
              <a:t>Use </a:t>
            </a:r>
            <a:r>
              <a:rPr lang="en-US" b="1" dirty="0" smtClean="0"/>
              <a:t>bold </a:t>
            </a:r>
            <a:r>
              <a:rPr lang="en-US" dirty="0" smtClean="0"/>
              <a:t>or </a:t>
            </a:r>
            <a:r>
              <a:rPr lang="en-US" i="1" dirty="0" smtClean="0"/>
              <a:t>italics</a:t>
            </a:r>
            <a:r>
              <a:rPr lang="en-US" dirty="0" smtClean="0"/>
              <a:t> to highlight text</a:t>
            </a:r>
            <a:endParaRPr lang="en-US" dirty="0"/>
          </a:p>
        </p:txBody>
      </p:sp>
      <p:sp>
        <p:nvSpPr>
          <p:cNvPr id="6" name="Slide Number Placeholder 5"/>
          <p:cNvSpPr>
            <a:spLocks noGrp="1"/>
          </p:cNvSpPr>
          <p:nvPr>
            <p:ph type="sldNum" sz="quarter" idx="12"/>
          </p:nvPr>
        </p:nvSpPr>
        <p:spPr/>
        <p:txBody>
          <a:bodyPr/>
          <a:lstStyle/>
          <a:p>
            <a:fld id="{B016F8AB-BCEA-4347-8BA6-BE776009BC89}" type="slidenum">
              <a:rPr lang="en-US" smtClean="0"/>
              <a:t>15</a:t>
            </a:fld>
            <a:endParaRPr lang="en-US"/>
          </a:p>
        </p:txBody>
      </p:sp>
    </p:spTree>
    <p:extLst>
      <p:ext uri="{BB962C8B-B14F-4D97-AF65-F5344CB8AC3E}">
        <p14:creationId xmlns:p14="http://schemas.microsoft.com/office/powerpoint/2010/main" val="294526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only layout</a:t>
            </a:r>
            <a:endParaRPr lang="en-US" dirty="0"/>
          </a:p>
        </p:txBody>
      </p:sp>
      <p:sp>
        <p:nvSpPr>
          <p:cNvPr id="3" name="Slide Number Placeholder 2"/>
          <p:cNvSpPr>
            <a:spLocks noGrp="1"/>
          </p:cNvSpPr>
          <p:nvPr>
            <p:ph type="sldNum" sz="quarter" idx="12"/>
          </p:nvPr>
        </p:nvSpPr>
        <p:spPr/>
        <p:txBody>
          <a:bodyPr/>
          <a:lstStyle/>
          <a:p>
            <a:fld id="{B016F8AB-BCEA-4347-8BA6-BE776009BC89}" type="slidenum">
              <a:rPr lang="en-US" smtClean="0"/>
              <a:t>16</a:t>
            </a:fld>
            <a:endParaRPr lang="en-US"/>
          </a:p>
        </p:txBody>
      </p:sp>
    </p:spTree>
    <p:extLst>
      <p:ext uri="{BB962C8B-B14F-4D97-AF65-F5344CB8AC3E}">
        <p14:creationId xmlns:p14="http://schemas.microsoft.com/office/powerpoint/2010/main" val="23964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and subtitle layout</a:t>
            </a:r>
            <a:endParaRPr lang="en-US" dirty="0"/>
          </a:p>
        </p:txBody>
      </p:sp>
      <p:sp>
        <p:nvSpPr>
          <p:cNvPr id="3" name="Text Placeholder 2"/>
          <p:cNvSpPr>
            <a:spLocks noGrp="1"/>
          </p:cNvSpPr>
          <p:nvPr>
            <p:ph type="body" sz="quarter" idx="13"/>
          </p:nvPr>
        </p:nvSpPr>
        <p:spPr/>
        <p:txBody>
          <a:bodyPr/>
          <a:lstStyle/>
          <a:p>
            <a:r>
              <a:rPr lang="en-US" dirty="0" smtClean="0"/>
              <a:t>Subtitle is Arial 24 pt.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t>17</a:t>
            </a:fld>
            <a:endParaRPr lang="en-US"/>
          </a:p>
        </p:txBody>
      </p:sp>
    </p:spTree>
    <p:extLst>
      <p:ext uri="{BB962C8B-B14F-4D97-AF65-F5344CB8AC3E}">
        <p14:creationId xmlns:p14="http://schemas.microsoft.com/office/powerpoint/2010/main" val="357951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content layout</a:t>
            </a:r>
            <a:endParaRPr lang="en-US" dirty="0"/>
          </a:p>
        </p:txBody>
      </p:sp>
      <p:sp>
        <p:nvSpPr>
          <p:cNvPr id="2" name="Content Placeholder 1"/>
          <p:cNvSpPr>
            <a:spLocks noGrp="1"/>
          </p:cNvSpPr>
          <p:nvPr>
            <p:ph sz="half" idx="1"/>
          </p:nvPr>
        </p:nvSpPr>
        <p:spPr/>
        <p:txBody>
          <a:bodyPr/>
          <a:lstStyle/>
          <a:p>
            <a:r>
              <a:rPr lang="en-US" dirty="0" smtClean="0"/>
              <a:t>First level bulleted text is Arial 16 pt.</a:t>
            </a:r>
          </a:p>
          <a:p>
            <a:pPr lvl="1"/>
            <a:r>
              <a:rPr lang="en-US" dirty="0" smtClean="0"/>
              <a:t>Second level text (press tab key) is 14 pt.</a:t>
            </a:r>
          </a:p>
          <a:p>
            <a:r>
              <a:rPr lang="en-US" dirty="0" smtClean="0"/>
              <a:t>Arial is the only font used in this template</a:t>
            </a:r>
          </a:p>
          <a:p>
            <a:r>
              <a:rPr lang="en-US" dirty="0" smtClean="0"/>
              <a:t>All bulleted text is sentence case (capitalize first letter of first word)</a:t>
            </a:r>
          </a:p>
          <a:p>
            <a:r>
              <a:rPr lang="en-US" dirty="0" smtClean="0"/>
              <a:t>Use </a:t>
            </a:r>
            <a:r>
              <a:rPr lang="en-US" b="1" dirty="0" smtClean="0"/>
              <a:t>bold </a:t>
            </a:r>
            <a:r>
              <a:rPr lang="en-US" dirty="0" smtClean="0"/>
              <a:t>or </a:t>
            </a:r>
            <a:r>
              <a:rPr lang="en-US" i="1" dirty="0" smtClean="0"/>
              <a:t>italics</a:t>
            </a:r>
            <a:r>
              <a:rPr lang="en-US" dirty="0" smtClean="0"/>
              <a:t> to highlight text</a:t>
            </a:r>
            <a:endParaRPr lang="en-US" dirty="0"/>
          </a:p>
        </p:txBody>
      </p:sp>
      <p:sp>
        <p:nvSpPr>
          <p:cNvPr id="4" name="Content Placeholder 3"/>
          <p:cNvSpPr>
            <a:spLocks noGrp="1"/>
          </p:cNvSpPr>
          <p:nvPr>
            <p:ph sz="half" idx="2"/>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 </a:t>
            </a:r>
            <a:r>
              <a:rPr lang="en-US" dirty="0"/>
              <a:t>or </a:t>
            </a:r>
            <a:r>
              <a:rPr lang="en-US" i="1" dirty="0"/>
              <a:t>italics</a:t>
            </a:r>
            <a:r>
              <a:rPr lang="en-US" dirty="0"/>
              <a:t> to highlight text</a:t>
            </a:r>
          </a:p>
        </p:txBody>
      </p:sp>
      <p:sp>
        <p:nvSpPr>
          <p:cNvPr id="5" name="Slide Number Placeholder 4"/>
          <p:cNvSpPr>
            <a:spLocks noGrp="1"/>
          </p:cNvSpPr>
          <p:nvPr>
            <p:ph type="sldNum" sz="quarter" idx="12"/>
          </p:nvPr>
        </p:nvSpPr>
        <p:spPr/>
        <p:txBody>
          <a:bodyPr/>
          <a:lstStyle/>
          <a:p>
            <a:fld id="{B016F8AB-BCEA-4347-8BA6-BE776009BC89}" type="slidenum">
              <a:rPr lang="en-US" smtClean="0"/>
              <a:t>18</a:t>
            </a:fld>
            <a:endParaRPr lang="en-US"/>
          </a:p>
        </p:txBody>
      </p:sp>
    </p:spTree>
    <p:extLst>
      <p:ext uri="{BB962C8B-B14F-4D97-AF65-F5344CB8AC3E}">
        <p14:creationId xmlns:p14="http://schemas.microsoft.com/office/powerpoint/2010/main" val="255879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content and headings layout</a:t>
            </a:r>
            <a:endParaRPr lang="en-US" dirty="0"/>
          </a:p>
        </p:txBody>
      </p:sp>
      <p:sp>
        <p:nvSpPr>
          <p:cNvPr id="5" name="Text Placeholder 4"/>
          <p:cNvSpPr>
            <a:spLocks noGrp="1"/>
          </p:cNvSpPr>
          <p:nvPr>
            <p:ph type="body" idx="1"/>
          </p:nvPr>
        </p:nvSpPr>
        <p:spPr/>
        <p:txBody>
          <a:bodyPr/>
          <a:lstStyle/>
          <a:p>
            <a:r>
              <a:rPr lang="en-US" dirty="0" smtClean="0"/>
              <a:t>Heading is Arial 20 pt.</a:t>
            </a:r>
            <a:endParaRPr lang="en-US" dirty="0"/>
          </a:p>
        </p:txBody>
      </p:sp>
      <p:sp>
        <p:nvSpPr>
          <p:cNvPr id="2" name="Content Placeholder 1"/>
          <p:cNvSpPr>
            <a:spLocks noGrp="1"/>
          </p:cNvSpPr>
          <p:nvPr>
            <p:ph sz="half" idx="2"/>
          </p:nvPr>
        </p:nvSpPr>
        <p:spPr/>
        <p:txBody>
          <a:bodyPr/>
          <a:lstStyle/>
          <a:p>
            <a:r>
              <a:rPr lang="en-US" dirty="0" smtClean="0"/>
              <a:t>First level bulleted text is Arial 16 pt.</a:t>
            </a:r>
          </a:p>
          <a:p>
            <a:pPr lvl="1"/>
            <a:r>
              <a:rPr lang="en-US" dirty="0" smtClean="0"/>
              <a:t>Second level text (press tab key) is 14 pt.</a:t>
            </a:r>
          </a:p>
          <a:p>
            <a:r>
              <a:rPr lang="en-US" dirty="0" smtClean="0"/>
              <a:t>Arial is the only font used in this template</a:t>
            </a:r>
          </a:p>
          <a:p>
            <a:r>
              <a:rPr lang="en-US" dirty="0" smtClean="0"/>
              <a:t>All bulleted text is sentence case (capitalize first letter of first word)</a:t>
            </a:r>
          </a:p>
          <a:p>
            <a:r>
              <a:rPr lang="en-US" dirty="0" smtClean="0"/>
              <a:t>Use </a:t>
            </a:r>
            <a:r>
              <a:rPr lang="en-US" b="1" dirty="0" smtClean="0"/>
              <a:t>bold </a:t>
            </a:r>
            <a:r>
              <a:rPr lang="en-US" dirty="0" smtClean="0"/>
              <a:t>or </a:t>
            </a:r>
            <a:r>
              <a:rPr lang="en-US" i="1" dirty="0" smtClean="0"/>
              <a:t>italics</a:t>
            </a:r>
            <a:r>
              <a:rPr lang="en-US" dirty="0" smtClean="0"/>
              <a:t> to highlight text</a:t>
            </a:r>
            <a:endParaRPr lang="en-US" dirty="0"/>
          </a:p>
        </p:txBody>
      </p:sp>
      <p:sp>
        <p:nvSpPr>
          <p:cNvPr id="6" name="Text Placeholder 5"/>
          <p:cNvSpPr>
            <a:spLocks noGrp="1"/>
          </p:cNvSpPr>
          <p:nvPr>
            <p:ph type="body" sz="quarter" idx="3"/>
          </p:nvPr>
        </p:nvSpPr>
        <p:spPr/>
        <p:txBody>
          <a:bodyPr/>
          <a:lstStyle/>
          <a:p>
            <a:r>
              <a:rPr lang="en-US" dirty="0" smtClean="0"/>
              <a:t>Heading is Arial 20 pt.</a:t>
            </a:r>
            <a:endParaRPr lang="en-US" dirty="0"/>
          </a:p>
        </p:txBody>
      </p:sp>
      <p:sp>
        <p:nvSpPr>
          <p:cNvPr id="4" name="Content Placeholder 3"/>
          <p:cNvSpPr>
            <a:spLocks noGrp="1"/>
          </p:cNvSpPr>
          <p:nvPr>
            <p:ph sz="quarter" idx="4"/>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 </a:t>
            </a:r>
            <a:r>
              <a:rPr lang="en-US" dirty="0"/>
              <a:t>or </a:t>
            </a:r>
            <a:r>
              <a:rPr lang="en-US" i="1" dirty="0"/>
              <a:t>italics</a:t>
            </a:r>
            <a:r>
              <a:rPr lang="en-US" dirty="0"/>
              <a:t> to highlight text</a:t>
            </a:r>
          </a:p>
        </p:txBody>
      </p:sp>
      <p:sp>
        <p:nvSpPr>
          <p:cNvPr id="7" name="Slide Number Placeholder 6"/>
          <p:cNvSpPr>
            <a:spLocks noGrp="1"/>
          </p:cNvSpPr>
          <p:nvPr>
            <p:ph type="sldNum" sz="quarter" idx="12"/>
          </p:nvPr>
        </p:nvSpPr>
        <p:spPr/>
        <p:txBody>
          <a:bodyPr/>
          <a:lstStyle/>
          <a:p>
            <a:fld id="{B016F8AB-BCEA-4347-8BA6-BE776009BC89}" type="slidenum">
              <a:rPr lang="en-US" smtClean="0"/>
              <a:t>19</a:t>
            </a:fld>
            <a:endParaRPr lang="en-US"/>
          </a:p>
        </p:txBody>
      </p:sp>
    </p:spTree>
    <p:extLst>
      <p:ext uri="{BB962C8B-B14F-4D97-AF65-F5344CB8AC3E}">
        <p14:creationId xmlns:p14="http://schemas.microsoft.com/office/powerpoint/2010/main" val="2259913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Title slide with picture</a:t>
            </a:r>
            <a:endParaRPr lang="en-US" dirty="0"/>
          </a:p>
        </p:txBody>
      </p:sp>
      <p:sp>
        <p:nvSpPr>
          <p:cNvPr id="7" name="Subtitle 6"/>
          <p:cNvSpPr>
            <a:spLocks noGrp="1"/>
          </p:cNvSpPr>
          <p:nvPr>
            <p:ph type="subTitle" idx="1"/>
          </p:nvPr>
        </p:nvSpPr>
        <p:spPr/>
        <p:txBody>
          <a:bodyPr/>
          <a:lstStyle/>
          <a:p>
            <a:r>
              <a:rPr lang="en-US" smtClean="0"/>
              <a:t>Speaker name and title</a:t>
            </a:r>
            <a:endParaRPr lang="en-US" dirty="0"/>
          </a:p>
        </p:txBody>
      </p:sp>
      <p:sp>
        <p:nvSpPr>
          <p:cNvPr id="9" name="Text Placeholder 8"/>
          <p:cNvSpPr>
            <a:spLocks noGrp="1"/>
          </p:cNvSpPr>
          <p:nvPr>
            <p:ph type="body" sz="quarter" idx="13"/>
          </p:nvPr>
        </p:nvSpPr>
        <p:spPr/>
        <p:txBody>
          <a:bodyPr/>
          <a:lstStyle/>
          <a:p>
            <a:r>
              <a:rPr lang="en-US" dirty="0"/>
              <a:t>Month day, year</a:t>
            </a:r>
          </a:p>
        </p:txBody>
      </p:sp>
      <p:sp>
        <p:nvSpPr>
          <p:cNvPr id="5" name="TextBox 4"/>
          <p:cNvSpPr txBox="1"/>
          <p:nvPr/>
        </p:nvSpPr>
        <p:spPr>
          <a:xfrm>
            <a:off x="9086193" y="5604641"/>
            <a:ext cx="2667000" cy="8382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smtClean="0">
                <a:solidFill>
                  <a:srgbClr val="5F5F5F"/>
                </a:solidFill>
              </a:rPr>
              <a:t>The speaker notes for this slide include detailed instructions on how to insert a Title Slide with a different picture.</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206882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content, subtitle and headings layout</a:t>
            </a:r>
            <a:endParaRPr lang="en-US" dirty="0"/>
          </a:p>
        </p:txBody>
      </p:sp>
      <p:sp>
        <p:nvSpPr>
          <p:cNvPr id="7" name="Text Placeholder 6"/>
          <p:cNvSpPr>
            <a:spLocks noGrp="1"/>
          </p:cNvSpPr>
          <p:nvPr>
            <p:ph type="body" sz="quarter" idx="13"/>
          </p:nvPr>
        </p:nvSpPr>
        <p:spPr/>
        <p:txBody>
          <a:bodyPr/>
          <a:lstStyle/>
          <a:p>
            <a:r>
              <a:rPr lang="en-US" dirty="0" smtClean="0"/>
              <a:t>Subtitle is Arial 24 pt.</a:t>
            </a:r>
            <a:endParaRPr lang="en-US" dirty="0"/>
          </a:p>
        </p:txBody>
      </p:sp>
      <p:sp>
        <p:nvSpPr>
          <p:cNvPr id="5" name="Text Placeholder 4"/>
          <p:cNvSpPr>
            <a:spLocks noGrp="1"/>
          </p:cNvSpPr>
          <p:nvPr>
            <p:ph type="body" idx="1"/>
          </p:nvPr>
        </p:nvSpPr>
        <p:spPr/>
        <p:txBody>
          <a:bodyPr/>
          <a:lstStyle/>
          <a:p>
            <a:r>
              <a:rPr lang="en-US" dirty="0" smtClean="0"/>
              <a:t>Heading is Arial 20 pt.</a:t>
            </a:r>
            <a:endParaRPr lang="en-US" dirty="0"/>
          </a:p>
        </p:txBody>
      </p:sp>
      <p:sp>
        <p:nvSpPr>
          <p:cNvPr id="2" name="Content Placeholder 1"/>
          <p:cNvSpPr>
            <a:spLocks noGrp="1"/>
          </p:cNvSpPr>
          <p:nvPr>
            <p:ph sz="half" idx="2"/>
          </p:nvPr>
        </p:nvSpPr>
        <p:spPr/>
        <p:txBody>
          <a:bodyPr/>
          <a:lstStyle/>
          <a:p>
            <a:r>
              <a:rPr lang="en-US" dirty="0" smtClean="0"/>
              <a:t>First level bulleted text is Arial 16 pt.</a:t>
            </a:r>
          </a:p>
          <a:p>
            <a:pPr lvl="1"/>
            <a:r>
              <a:rPr lang="en-US" dirty="0" smtClean="0"/>
              <a:t>Second level text (press tab key) is 14 pt.</a:t>
            </a:r>
          </a:p>
          <a:p>
            <a:r>
              <a:rPr lang="en-US" dirty="0" smtClean="0"/>
              <a:t>Arial is the only font used in this template</a:t>
            </a:r>
          </a:p>
          <a:p>
            <a:r>
              <a:rPr lang="en-US" dirty="0" smtClean="0"/>
              <a:t>All bulleted text is sentence case (capitalize first letter of first word)</a:t>
            </a:r>
          </a:p>
          <a:p>
            <a:r>
              <a:rPr lang="en-US" dirty="0" smtClean="0"/>
              <a:t>Use </a:t>
            </a:r>
            <a:r>
              <a:rPr lang="en-US" b="1" dirty="0" smtClean="0"/>
              <a:t>bold </a:t>
            </a:r>
            <a:r>
              <a:rPr lang="en-US" dirty="0" smtClean="0"/>
              <a:t>or </a:t>
            </a:r>
            <a:r>
              <a:rPr lang="en-US" i="1" dirty="0" smtClean="0"/>
              <a:t>italics</a:t>
            </a:r>
            <a:r>
              <a:rPr lang="en-US" dirty="0" smtClean="0"/>
              <a:t> to highlight text</a:t>
            </a:r>
            <a:endParaRPr lang="en-US" dirty="0"/>
          </a:p>
        </p:txBody>
      </p:sp>
      <p:sp>
        <p:nvSpPr>
          <p:cNvPr id="6" name="Text Placeholder 5"/>
          <p:cNvSpPr>
            <a:spLocks noGrp="1"/>
          </p:cNvSpPr>
          <p:nvPr>
            <p:ph type="body" sz="quarter" idx="3"/>
          </p:nvPr>
        </p:nvSpPr>
        <p:spPr/>
        <p:txBody>
          <a:bodyPr/>
          <a:lstStyle/>
          <a:p>
            <a:r>
              <a:rPr lang="en-US" dirty="0" smtClean="0"/>
              <a:t>Heading is Arial 20 pt.</a:t>
            </a:r>
            <a:endParaRPr lang="en-US" dirty="0"/>
          </a:p>
        </p:txBody>
      </p:sp>
      <p:sp>
        <p:nvSpPr>
          <p:cNvPr id="4" name="Content Placeholder 3"/>
          <p:cNvSpPr>
            <a:spLocks noGrp="1"/>
          </p:cNvSpPr>
          <p:nvPr>
            <p:ph sz="quarter" idx="4"/>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 </a:t>
            </a:r>
            <a:r>
              <a:rPr lang="en-US" dirty="0"/>
              <a:t>or </a:t>
            </a:r>
            <a:r>
              <a:rPr lang="en-US" i="1" dirty="0"/>
              <a:t>italics</a:t>
            </a:r>
            <a:r>
              <a:rPr lang="en-US" dirty="0"/>
              <a:t> to highlight text</a:t>
            </a:r>
          </a:p>
        </p:txBody>
      </p:sp>
      <p:sp>
        <p:nvSpPr>
          <p:cNvPr id="8" name="Slide Number Placeholder 7"/>
          <p:cNvSpPr>
            <a:spLocks noGrp="1"/>
          </p:cNvSpPr>
          <p:nvPr>
            <p:ph type="sldNum" sz="quarter" idx="12"/>
          </p:nvPr>
        </p:nvSpPr>
        <p:spPr/>
        <p:txBody>
          <a:bodyPr/>
          <a:lstStyle/>
          <a:p>
            <a:fld id="{B016F8AB-BCEA-4347-8BA6-BE776009BC89}" type="slidenum">
              <a:rPr lang="en-US" smtClean="0"/>
              <a:t>20</a:t>
            </a:fld>
            <a:endParaRPr lang="en-US"/>
          </a:p>
        </p:txBody>
      </p:sp>
    </p:spTree>
    <p:extLst>
      <p:ext uri="{BB962C8B-B14F-4D97-AF65-F5344CB8AC3E}">
        <p14:creationId xmlns:p14="http://schemas.microsoft.com/office/powerpoint/2010/main" val="335290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content layout </a:t>
            </a:r>
            <a:endParaRPr lang="en-US" dirty="0"/>
          </a:p>
        </p:txBody>
      </p:sp>
      <p:sp>
        <p:nvSpPr>
          <p:cNvPr id="3" name="Text Placeholder 2"/>
          <p:cNvSpPr>
            <a:spLocks noGrp="1"/>
          </p:cNvSpPr>
          <p:nvPr>
            <p:ph type="body" sz="quarter" idx="14"/>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a:t>
            </a:r>
            <a:r>
              <a:rPr lang="en-US" dirty="0"/>
              <a:t> or </a:t>
            </a:r>
            <a:r>
              <a:rPr lang="en-US" i="1" dirty="0"/>
              <a:t>italics</a:t>
            </a:r>
            <a:r>
              <a:rPr lang="en-US" dirty="0"/>
              <a:t> to highlight </a:t>
            </a:r>
            <a:r>
              <a:rPr lang="en-US" dirty="0" smtClean="0"/>
              <a:t>text</a:t>
            </a:r>
            <a:endParaRPr lang="en-US" dirty="0"/>
          </a:p>
        </p:txBody>
      </p:sp>
      <p:sp>
        <p:nvSpPr>
          <p:cNvPr id="4" name="Text Placeholder 3"/>
          <p:cNvSpPr>
            <a:spLocks noGrp="1"/>
          </p:cNvSpPr>
          <p:nvPr>
            <p:ph type="body" sz="quarter" idx="15"/>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a:t>
            </a:r>
            <a:r>
              <a:rPr lang="en-US" dirty="0"/>
              <a:t> or </a:t>
            </a:r>
            <a:r>
              <a:rPr lang="en-US" i="1" dirty="0"/>
              <a:t>italics</a:t>
            </a:r>
            <a:r>
              <a:rPr lang="en-US" dirty="0"/>
              <a:t> to highlight </a:t>
            </a:r>
            <a:r>
              <a:rPr lang="en-US" dirty="0" smtClean="0"/>
              <a:t>text</a:t>
            </a:r>
            <a:endParaRPr lang="en-US" dirty="0"/>
          </a:p>
        </p:txBody>
      </p:sp>
      <p:sp>
        <p:nvSpPr>
          <p:cNvPr id="5" name="Text Placeholder 4"/>
          <p:cNvSpPr>
            <a:spLocks noGrp="1"/>
          </p:cNvSpPr>
          <p:nvPr>
            <p:ph type="body" sz="quarter" idx="16"/>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a:t>
            </a:r>
            <a:r>
              <a:rPr lang="en-US" dirty="0"/>
              <a:t> or </a:t>
            </a:r>
            <a:r>
              <a:rPr lang="en-US" i="1" dirty="0"/>
              <a:t>italics</a:t>
            </a:r>
            <a:r>
              <a:rPr lang="en-US" dirty="0"/>
              <a:t> to highlight </a:t>
            </a:r>
            <a:r>
              <a:rPr lang="en-US" dirty="0" smtClean="0"/>
              <a:t>text</a:t>
            </a:r>
            <a:endParaRPr lang="en-US" dirty="0"/>
          </a:p>
        </p:txBody>
      </p:sp>
      <p:sp>
        <p:nvSpPr>
          <p:cNvPr id="6" name="Slide Number Placeholder 5"/>
          <p:cNvSpPr>
            <a:spLocks noGrp="1"/>
          </p:cNvSpPr>
          <p:nvPr>
            <p:ph type="sldNum" sz="quarter" idx="12"/>
          </p:nvPr>
        </p:nvSpPr>
        <p:spPr/>
        <p:txBody>
          <a:bodyPr/>
          <a:lstStyle/>
          <a:p>
            <a:fld id="{B016F8AB-BCEA-4347-8BA6-BE776009BC89}" type="slidenum">
              <a:rPr lang="en-US" smtClean="0"/>
              <a:t>21</a:t>
            </a:fld>
            <a:endParaRPr lang="en-US"/>
          </a:p>
        </p:txBody>
      </p:sp>
    </p:spTree>
    <p:extLst>
      <p:ext uri="{BB962C8B-B14F-4D97-AF65-F5344CB8AC3E}">
        <p14:creationId xmlns:p14="http://schemas.microsoft.com/office/powerpoint/2010/main" val="253416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content and headings layout</a:t>
            </a:r>
          </a:p>
        </p:txBody>
      </p:sp>
      <p:sp>
        <p:nvSpPr>
          <p:cNvPr id="3" name="Text Placeholder 2"/>
          <p:cNvSpPr>
            <a:spLocks noGrp="1"/>
          </p:cNvSpPr>
          <p:nvPr>
            <p:ph type="body" idx="1"/>
          </p:nvPr>
        </p:nvSpPr>
        <p:spPr/>
        <p:txBody>
          <a:bodyPr/>
          <a:lstStyle/>
          <a:p>
            <a:r>
              <a:rPr lang="en-US" dirty="0"/>
              <a:t>Heading is Arial 20 pt</a:t>
            </a:r>
            <a:r>
              <a:rPr lang="en-US" dirty="0" smtClean="0"/>
              <a:t>.</a:t>
            </a:r>
            <a:endParaRPr lang="en-US" dirty="0"/>
          </a:p>
        </p:txBody>
      </p:sp>
      <p:sp>
        <p:nvSpPr>
          <p:cNvPr id="4" name="Text Placeholder 3"/>
          <p:cNvSpPr>
            <a:spLocks noGrp="1"/>
          </p:cNvSpPr>
          <p:nvPr>
            <p:ph type="body" sz="quarter" idx="14"/>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a:t>
            </a:r>
            <a:r>
              <a:rPr lang="en-US" dirty="0"/>
              <a:t> or </a:t>
            </a:r>
            <a:r>
              <a:rPr lang="en-US" i="1" dirty="0"/>
              <a:t>italics</a:t>
            </a:r>
            <a:r>
              <a:rPr lang="en-US" dirty="0"/>
              <a:t> to highlight </a:t>
            </a:r>
            <a:r>
              <a:rPr lang="en-US" dirty="0" smtClean="0"/>
              <a:t>text</a:t>
            </a:r>
            <a:endParaRPr lang="en-US" dirty="0"/>
          </a:p>
        </p:txBody>
      </p:sp>
      <p:sp>
        <p:nvSpPr>
          <p:cNvPr id="5" name="Text Placeholder 4"/>
          <p:cNvSpPr>
            <a:spLocks noGrp="1"/>
          </p:cNvSpPr>
          <p:nvPr>
            <p:ph type="body" idx="17"/>
          </p:nvPr>
        </p:nvSpPr>
        <p:spPr/>
        <p:txBody>
          <a:bodyPr/>
          <a:lstStyle/>
          <a:p>
            <a:r>
              <a:rPr lang="en-US" dirty="0"/>
              <a:t>Heading is Arial 20 pt</a:t>
            </a:r>
            <a:r>
              <a:rPr lang="en-US" dirty="0" smtClean="0"/>
              <a:t>.</a:t>
            </a:r>
            <a:endParaRPr lang="en-US" dirty="0"/>
          </a:p>
        </p:txBody>
      </p:sp>
      <p:sp>
        <p:nvSpPr>
          <p:cNvPr id="6" name="Text Placeholder 5"/>
          <p:cNvSpPr>
            <a:spLocks noGrp="1"/>
          </p:cNvSpPr>
          <p:nvPr>
            <p:ph type="body" sz="quarter" idx="15"/>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a:t>
            </a:r>
            <a:r>
              <a:rPr lang="en-US" dirty="0"/>
              <a:t> or </a:t>
            </a:r>
            <a:r>
              <a:rPr lang="en-US" i="1" dirty="0"/>
              <a:t>italics</a:t>
            </a:r>
            <a:r>
              <a:rPr lang="en-US" dirty="0"/>
              <a:t> to highlight </a:t>
            </a:r>
            <a:r>
              <a:rPr lang="en-US" dirty="0" smtClean="0"/>
              <a:t>text</a:t>
            </a:r>
            <a:endParaRPr lang="en-US" dirty="0"/>
          </a:p>
        </p:txBody>
      </p:sp>
      <p:sp>
        <p:nvSpPr>
          <p:cNvPr id="7" name="Text Placeholder 6"/>
          <p:cNvSpPr>
            <a:spLocks noGrp="1"/>
          </p:cNvSpPr>
          <p:nvPr>
            <p:ph type="body" idx="18"/>
          </p:nvPr>
        </p:nvSpPr>
        <p:spPr/>
        <p:txBody>
          <a:bodyPr/>
          <a:lstStyle/>
          <a:p>
            <a:r>
              <a:rPr lang="en-US" dirty="0"/>
              <a:t>Heading is Arial 20 pt</a:t>
            </a:r>
            <a:r>
              <a:rPr lang="en-US" dirty="0" smtClean="0"/>
              <a:t>.</a:t>
            </a:r>
            <a:endParaRPr lang="en-US" dirty="0"/>
          </a:p>
        </p:txBody>
      </p:sp>
      <p:sp>
        <p:nvSpPr>
          <p:cNvPr id="8" name="Text Placeholder 7"/>
          <p:cNvSpPr>
            <a:spLocks noGrp="1"/>
          </p:cNvSpPr>
          <p:nvPr>
            <p:ph type="body" sz="quarter" idx="16"/>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a:t>
            </a:r>
            <a:r>
              <a:rPr lang="en-US" dirty="0"/>
              <a:t> or </a:t>
            </a:r>
            <a:r>
              <a:rPr lang="en-US" i="1" dirty="0"/>
              <a:t>italics</a:t>
            </a:r>
            <a:r>
              <a:rPr lang="en-US" dirty="0"/>
              <a:t> to highlight </a:t>
            </a:r>
            <a:r>
              <a:rPr lang="en-US" dirty="0" smtClean="0"/>
              <a:t>text</a:t>
            </a:r>
            <a:endParaRPr lang="en-US" dirty="0"/>
          </a:p>
        </p:txBody>
      </p:sp>
      <p:sp>
        <p:nvSpPr>
          <p:cNvPr id="9" name="Slide Number Placeholder 8"/>
          <p:cNvSpPr>
            <a:spLocks noGrp="1"/>
          </p:cNvSpPr>
          <p:nvPr>
            <p:ph type="sldNum" sz="quarter" idx="12"/>
          </p:nvPr>
        </p:nvSpPr>
        <p:spPr/>
        <p:txBody>
          <a:bodyPr/>
          <a:lstStyle/>
          <a:p>
            <a:fld id="{B016F8AB-BCEA-4347-8BA6-BE776009BC89}" type="slidenum">
              <a:rPr lang="en-US" smtClean="0"/>
              <a:t>22</a:t>
            </a:fld>
            <a:endParaRPr lang="en-US"/>
          </a:p>
        </p:txBody>
      </p:sp>
    </p:spTree>
    <p:extLst>
      <p:ext uri="{BB962C8B-B14F-4D97-AF65-F5344CB8AC3E}">
        <p14:creationId xmlns:p14="http://schemas.microsoft.com/office/powerpoint/2010/main" val="220604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Three content, subtitle and headings layout</a:t>
            </a:r>
            <a:endParaRPr lang="en-US" dirty="0"/>
          </a:p>
        </p:txBody>
      </p:sp>
      <p:sp>
        <p:nvSpPr>
          <p:cNvPr id="12" name="Text Placeholder 11"/>
          <p:cNvSpPr>
            <a:spLocks noGrp="1"/>
          </p:cNvSpPr>
          <p:nvPr>
            <p:ph type="body" idx="1"/>
          </p:nvPr>
        </p:nvSpPr>
        <p:spPr/>
        <p:txBody>
          <a:bodyPr/>
          <a:lstStyle/>
          <a:p>
            <a:r>
              <a:rPr lang="en-US" dirty="0" smtClean="0"/>
              <a:t>Heading is Arial 20 pt.</a:t>
            </a:r>
            <a:endParaRPr lang="en-US" dirty="0"/>
          </a:p>
        </p:txBody>
      </p:sp>
      <p:sp>
        <p:nvSpPr>
          <p:cNvPr id="5" name="Text Placeholder 4"/>
          <p:cNvSpPr>
            <a:spLocks noGrp="1"/>
          </p:cNvSpPr>
          <p:nvPr>
            <p:ph type="body" sz="quarter" idx="14"/>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 </a:t>
            </a:r>
            <a:r>
              <a:rPr lang="en-US" dirty="0"/>
              <a:t>or </a:t>
            </a:r>
            <a:r>
              <a:rPr lang="en-US" i="1" dirty="0"/>
              <a:t>italics</a:t>
            </a:r>
            <a:r>
              <a:rPr lang="en-US" dirty="0"/>
              <a:t> to highlight text</a:t>
            </a:r>
          </a:p>
        </p:txBody>
      </p:sp>
      <p:sp>
        <p:nvSpPr>
          <p:cNvPr id="11" name="Text Placeholder 10"/>
          <p:cNvSpPr>
            <a:spLocks noGrp="1"/>
          </p:cNvSpPr>
          <p:nvPr>
            <p:ph type="body" idx="17"/>
          </p:nvPr>
        </p:nvSpPr>
        <p:spPr/>
        <p:txBody>
          <a:bodyPr/>
          <a:lstStyle/>
          <a:p>
            <a:r>
              <a:rPr lang="en-US" dirty="0"/>
              <a:t>Heading is Arial 20 pt.</a:t>
            </a:r>
          </a:p>
        </p:txBody>
      </p:sp>
      <p:sp>
        <p:nvSpPr>
          <p:cNvPr id="9" name="Text Placeholder 8"/>
          <p:cNvSpPr>
            <a:spLocks noGrp="1"/>
          </p:cNvSpPr>
          <p:nvPr>
            <p:ph type="body" sz="quarter" idx="15"/>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 </a:t>
            </a:r>
            <a:r>
              <a:rPr lang="en-US" dirty="0"/>
              <a:t>or </a:t>
            </a:r>
            <a:r>
              <a:rPr lang="en-US" i="1" dirty="0"/>
              <a:t>italics</a:t>
            </a:r>
            <a:r>
              <a:rPr lang="en-US" dirty="0"/>
              <a:t> to highlight </a:t>
            </a:r>
            <a:r>
              <a:rPr lang="en-US" dirty="0" smtClean="0"/>
              <a:t>text</a:t>
            </a:r>
            <a:endParaRPr lang="en-US" dirty="0"/>
          </a:p>
        </p:txBody>
      </p:sp>
      <p:sp>
        <p:nvSpPr>
          <p:cNvPr id="2" name="Text Placeholder 1"/>
          <p:cNvSpPr>
            <a:spLocks noGrp="1"/>
          </p:cNvSpPr>
          <p:nvPr>
            <p:ph type="body" idx="18"/>
          </p:nvPr>
        </p:nvSpPr>
        <p:spPr/>
        <p:txBody>
          <a:bodyPr/>
          <a:lstStyle/>
          <a:p>
            <a:r>
              <a:rPr lang="en-US" dirty="0"/>
              <a:t>Heading is Arial 20 pt</a:t>
            </a:r>
            <a:r>
              <a:rPr lang="en-US" dirty="0" smtClean="0"/>
              <a:t>.</a:t>
            </a:r>
            <a:endParaRPr lang="en-US" dirty="0"/>
          </a:p>
        </p:txBody>
      </p:sp>
      <p:sp>
        <p:nvSpPr>
          <p:cNvPr id="7" name="Text Placeholder 6"/>
          <p:cNvSpPr>
            <a:spLocks noGrp="1"/>
          </p:cNvSpPr>
          <p:nvPr>
            <p:ph type="body" sz="quarter" idx="13"/>
          </p:nvPr>
        </p:nvSpPr>
        <p:spPr/>
        <p:txBody>
          <a:bodyPr/>
          <a:lstStyle/>
          <a:p>
            <a:r>
              <a:rPr lang="en-US" dirty="0" smtClean="0"/>
              <a:t>Subtitle is Arial 24 pt.</a:t>
            </a:r>
            <a:endParaRPr lang="en-US" dirty="0"/>
          </a:p>
        </p:txBody>
      </p:sp>
      <p:sp>
        <p:nvSpPr>
          <p:cNvPr id="8" name="Text Placeholder 7"/>
          <p:cNvSpPr>
            <a:spLocks noGrp="1"/>
          </p:cNvSpPr>
          <p:nvPr>
            <p:ph type="body" sz="quarter" idx="16"/>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 </a:t>
            </a:r>
            <a:r>
              <a:rPr lang="en-US" dirty="0"/>
              <a:t>or </a:t>
            </a:r>
            <a:r>
              <a:rPr lang="en-US" i="1" dirty="0"/>
              <a:t>italics</a:t>
            </a:r>
            <a:r>
              <a:rPr lang="en-US" dirty="0"/>
              <a:t> to highlight </a:t>
            </a:r>
            <a:r>
              <a:rPr lang="en-US" dirty="0" smtClean="0"/>
              <a:t>text</a:t>
            </a:r>
            <a:endParaRPr lang="en-US" dirty="0"/>
          </a:p>
        </p:txBody>
      </p:sp>
      <p:sp>
        <p:nvSpPr>
          <p:cNvPr id="13" name="Slide Number Placeholder 12"/>
          <p:cNvSpPr>
            <a:spLocks noGrp="1"/>
          </p:cNvSpPr>
          <p:nvPr>
            <p:ph type="sldNum" sz="quarter" idx="12"/>
          </p:nvPr>
        </p:nvSpPr>
        <p:spPr/>
        <p:txBody>
          <a:bodyPr/>
          <a:lstStyle/>
          <a:p>
            <a:fld id="{B016F8AB-BCEA-4347-8BA6-BE776009BC89}" type="slidenum">
              <a:rPr lang="en-US" smtClean="0"/>
              <a:t>23</a:t>
            </a:fld>
            <a:endParaRPr lang="en-US"/>
          </a:p>
        </p:txBody>
      </p:sp>
    </p:spTree>
    <p:extLst>
      <p:ext uri="{BB962C8B-B14F-4D97-AF65-F5344CB8AC3E}">
        <p14:creationId xmlns:p14="http://schemas.microsoft.com/office/powerpoint/2010/main" val="184067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 with caption layout</a:t>
            </a:r>
            <a:endParaRPr lang="en-US"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111271007"/>
              </p:ext>
            </p:extLst>
          </p:nvPr>
        </p:nvGraphicFramePr>
        <p:xfrm>
          <a:off x="609600" y="1447800"/>
          <a:ext cx="7848600" cy="46482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 Placeholder 2"/>
          <p:cNvSpPr>
            <a:spLocks noGrp="1"/>
          </p:cNvSpPr>
          <p:nvPr>
            <p:ph type="body" sz="half" idx="2"/>
          </p:nvPr>
        </p:nvSpPr>
        <p:spPr/>
        <p:txBody>
          <a:bodyPr/>
          <a:lstStyle/>
          <a:p>
            <a:r>
              <a:rPr lang="en-US" dirty="0" smtClean="0"/>
              <a:t>Brief caption or descriptive statement</a:t>
            </a:r>
            <a:endParaRPr lang="en-US" dirty="0"/>
          </a:p>
        </p:txBody>
      </p:sp>
      <p:sp>
        <p:nvSpPr>
          <p:cNvPr id="9" name="Slide Number Placeholder 8"/>
          <p:cNvSpPr>
            <a:spLocks noGrp="1"/>
          </p:cNvSpPr>
          <p:nvPr>
            <p:ph type="sldNum" sz="quarter" idx="12"/>
          </p:nvPr>
        </p:nvSpPr>
        <p:spPr/>
        <p:txBody>
          <a:bodyPr/>
          <a:lstStyle/>
          <a:p>
            <a:fld id="{B016F8AB-BCEA-4347-8BA6-BE776009BC89}" type="slidenum">
              <a:rPr lang="en-US" smtClean="0"/>
              <a:t>24</a:t>
            </a:fld>
            <a:endParaRPr lang="en-US"/>
          </a:p>
        </p:txBody>
      </p:sp>
      <p:sp>
        <p:nvSpPr>
          <p:cNvPr id="7" name="TextBox 6"/>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The speaker notes for this slide include detailed instructions on how to customize and edit charts, like the one shown here, with your own data.</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241307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Picture with content layout</a:t>
            </a:r>
            <a:endParaRPr lang="en-US" dirty="0"/>
          </a:p>
        </p:txBody>
      </p:sp>
      <p:pic>
        <p:nvPicPr>
          <p:cNvPr id="9" name="Picture Placeholder 8"/>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t="829" b="829"/>
          <a:stretch>
            <a:fillRect/>
          </a:stretch>
        </p:blipFill>
        <p:spPr/>
      </p:pic>
      <p:sp>
        <p:nvSpPr>
          <p:cNvPr id="3" name="Text Placeholder 2"/>
          <p:cNvSpPr>
            <a:spLocks noGrp="1"/>
          </p:cNvSpPr>
          <p:nvPr>
            <p:ph type="body" sz="quarter" idx="16"/>
          </p:nvPr>
        </p:nvSpPr>
        <p:spPr/>
        <p:txBody>
          <a:bodyPr/>
          <a:lstStyle/>
          <a:p>
            <a:r>
              <a:rPr lang="en-US" dirty="0" smtClean="0"/>
              <a:t>First level bulleted text is Arial 16 pt.</a:t>
            </a:r>
          </a:p>
          <a:p>
            <a:pPr lvl="1"/>
            <a:r>
              <a:rPr lang="en-US" dirty="0" smtClean="0"/>
              <a:t>Second level text (press tab key) is 14 pt.</a:t>
            </a:r>
          </a:p>
          <a:p>
            <a:r>
              <a:rPr lang="en-US" dirty="0" smtClean="0"/>
              <a:t>Arial is the only font used in this template</a:t>
            </a:r>
          </a:p>
          <a:p>
            <a:r>
              <a:rPr lang="en-US" dirty="0" smtClean="0"/>
              <a:t>All bulleted text is sentence case (capitalize first letter of first word)</a:t>
            </a:r>
          </a:p>
          <a:p>
            <a:r>
              <a:rPr lang="en-US" dirty="0" smtClean="0"/>
              <a:t>Use </a:t>
            </a:r>
            <a:r>
              <a:rPr lang="en-US" b="1" dirty="0" smtClean="0"/>
              <a:t>bold</a:t>
            </a:r>
            <a:r>
              <a:rPr lang="en-US" dirty="0" smtClean="0"/>
              <a:t> or </a:t>
            </a:r>
            <a:r>
              <a:rPr lang="en-US" i="1" dirty="0" smtClean="0"/>
              <a:t>italics</a:t>
            </a:r>
            <a:r>
              <a:rPr lang="en-US" dirty="0" smtClean="0"/>
              <a:t> to highlight text</a:t>
            </a:r>
            <a:endParaRPr lang="en-US" dirty="0"/>
          </a:p>
        </p:txBody>
      </p:sp>
      <p:sp>
        <p:nvSpPr>
          <p:cNvPr id="10" name="Slide Number Placeholder 9"/>
          <p:cNvSpPr>
            <a:spLocks noGrp="1"/>
          </p:cNvSpPr>
          <p:nvPr>
            <p:ph type="sldNum" sz="quarter" idx="12"/>
          </p:nvPr>
        </p:nvSpPr>
        <p:spPr/>
        <p:txBody>
          <a:bodyPr/>
          <a:lstStyle/>
          <a:p>
            <a:fld id="{B016F8AB-BCEA-4347-8BA6-BE776009BC89}" type="slidenum">
              <a:rPr lang="en-US" smtClean="0"/>
              <a:pPr/>
              <a:t>25</a:t>
            </a:fld>
            <a:endParaRPr lang="en-US"/>
          </a:p>
        </p:txBody>
      </p:sp>
      <p:sp>
        <p:nvSpPr>
          <p:cNvPr id="6" name="TextBox 5"/>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Detailed instructions on how to replace sample pictures like the one shown here can be found in the speaker notes of this slide.</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339058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Picture with caption layout</a:t>
            </a:r>
            <a:endParaRPr lang="en-US" dirty="0"/>
          </a:p>
        </p:txBody>
      </p:sp>
      <p:pic>
        <p:nvPicPr>
          <p:cNvPr id="7" name="Picture Placeholder 6"/>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t="829" b="829"/>
          <a:stretch>
            <a:fillRect/>
          </a:stretch>
        </p:blipFill>
        <p:spPr/>
      </p:pic>
      <p:sp>
        <p:nvSpPr>
          <p:cNvPr id="3" name="Text Placeholder 2"/>
          <p:cNvSpPr>
            <a:spLocks noGrp="1"/>
          </p:cNvSpPr>
          <p:nvPr>
            <p:ph type="body" sz="half" idx="2"/>
          </p:nvPr>
        </p:nvSpPr>
        <p:spPr/>
        <p:txBody>
          <a:bodyPr/>
          <a:lstStyle/>
          <a:p>
            <a:r>
              <a:rPr lang="en-US" smtClean="0"/>
              <a:t>Brief caption or descriptive statement relating to picture</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26</a:t>
            </a:fld>
            <a:endParaRPr lang="en-US"/>
          </a:p>
        </p:txBody>
      </p:sp>
      <p:sp>
        <p:nvSpPr>
          <p:cNvPr id="6" name="TextBox 5"/>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Detailed instructions on how to replace sample pictures like the one shown here can be found in the speaker notes of this slide.</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144110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Picture right with caption</a:t>
            </a:r>
            <a:endParaRPr lang="en-US" dirty="0"/>
          </a:p>
        </p:txBody>
      </p:sp>
      <p:sp>
        <p:nvSpPr>
          <p:cNvPr id="4" name="Text Placeholder 3"/>
          <p:cNvSpPr>
            <a:spLocks noGrp="1"/>
          </p:cNvSpPr>
          <p:nvPr>
            <p:ph type="body" sz="half" idx="2"/>
          </p:nvPr>
        </p:nvSpPr>
        <p:spPr/>
        <p:txBody>
          <a:bodyPr/>
          <a:lstStyle/>
          <a:p>
            <a:r>
              <a:rPr lang="en-US" dirty="0" smtClean="0"/>
              <a:t>Brief caption or descriptive statement relating to picture</a:t>
            </a:r>
            <a:endParaRPr lang="en-US" dirty="0"/>
          </a:p>
        </p:txBody>
      </p:sp>
      <p:pic>
        <p:nvPicPr>
          <p:cNvPr id="5" name="Picture Placeholder 4"/>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a:stretch/>
        </p:blipFill>
        <p:spPr/>
      </p:pic>
      <p:sp>
        <p:nvSpPr>
          <p:cNvPr id="6" name="Slide Number Placeholder 5"/>
          <p:cNvSpPr>
            <a:spLocks noGrp="1"/>
          </p:cNvSpPr>
          <p:nvPr>
            <p:ph type="sldNum" sz="quarter" idx="12"/>
          </p:nvPr>
        </p:nvSpPr>
        <p:spPr/>
        <p:txBody>
          <a:bodyPr/>
          <a:lstStyle/>
          <a:p>
            <a:fld id="{B016F8AB-BCEA-4347-8BA6-BE776009BC89}" type="slidenum">
              <a:rPr lang="en-US" smtClean="0"/>
              <a:t>27</a:t>
            </a:fld>
            <a:endParaRPr lang="en-US"/>
          </a:p>
        </p:txBody>
      </p:sp>
      <p:sp>
        <p:nvSpPr>
          <p:cNvPr id="7" name="TextBox 6"/>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Detailed instructions on how to replace sample pictures like the </a:t>
            </a:r>
            <a:r>
              <a:rPr lang="en-US" sz="1000" dirty="0" smtClean="0">
                <a:solidFill>
                  <a:srgbClr val="5F5F5F"/>
                </a:solidFill>
              </a:rPr>
              <a:t>one </a:t>
            </a:r>
            <a:r>
              <a:rPr lang="en-US" sz="1000" dirty="0">
                <a:solidFill>
                  <a:srgbClr val="5F5F5F"/>
                </a:solidFill>
              </a:rPr>
              <a:t>shown here can be found in the speaker notes of this slide.</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3696236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Two pictures with captions layout</a:t>
            </a:r>
            <a:endParaRPr lang="en-US" dirty="0"/>
          </a:p>
        </p:txBody>
      </p:sp>
      <p:pic>
        <p:nvPicPr>
          <p:cNvPr id="7" name="Picture Placeholder 6"/>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t="147" b="147"/>
          <a:stretch>
            <a:fillRect/>
          </a:stretch>
        </p:blipFill>
        <p:spPr/>
      </p:pic>
      <p:sp>
        <p:nvSpPr>
          <p:cNvPr id="3" name="Text Placeholder 2"/>
          <p:cNvSpPr>
            <a:spLocks noGrp="1"/>
          </p:cNvSpPr>
          <p:nvPr>
            <p:ph type="body" sz="half" idx="2"/>
          </p:nvPr>
        </p:nvSpPr>
        <p:spPr/>
        <p:txBody>
          <a:bodyPr/>
          <a:lstStyle/>
          <a:p>
            <a:r>
              <a:rPr lang="en-US" smtClean="0"/>
              <a:t>Brief caption or descriptive statement relating to picture</a:t>
            </a:r>
          </a:p>
          <a:p>
            <a:endParaRPr lang="en-US" dirty="0"/>
          </a:p>
        </p:txBody>
      </p:sp>
      <p:pic>
        <p:nvPicPr>
          <p:cNvPr id="8" name="Picture Placeholder 7"/>
          <p:cNvPicPr>
            <a:picLocks noGrp="1" noChangeAspect="1"/>
          </p:cNvPicPr>
          <p:nvPr>
            <p:ph type="pic" idx="13"/>
          </p:nvPr>
        </p:nvPicPr>
        <p:blipFill rotWithShape="1">
          <a:blip r:embed="rId4" cstate="print">
            <a:extLst>
              <a:ext uri="{28A0092B-C50C-407E-A947-70E740481C1C}">
                <a14:useLocalDpi xmlns:a14="http://schemas.microsoft.com/office/drawing/2010/main" val="0"/>
              </a:ext>
            </a:extLst>
          </a:blip>
          <a:srcRect t="132" b="132"/>
          <a:stretch/>
        </p:blipFill>
        <p:spPr/>
      </p:pic>
      <p:sp>
        <p:nvSpPr>
          <p:cNvPr id="5" name="Text Placeholder 4"/>
          <p:cNvSpPr>
            <a:spLocks noGrp="1"/>
          </p:cNvSpPr>
          <p:nvPr>
            <p:ph type="body" sz="half" idx="14"/>
          </p:nvPr>
        </p:nvSpPr>
        <p:spPr/>
        <p:txBody>
          <a:bodyPr/>
          <a:lstStyle/>
          <a:p>
            <a:r>
              <a:rPr lang="en-US" smtClean="0"/>
              <a:t>Brief caption or descriptive statement relating to picture</a:t>
            </a:r>
          </a:p>
          <a:p>
            <a:endParaRPr lang="en-US" dirty="0"/>
          </a:p>
        </p:txBody>
      </p:sp>
      <p:sp>
        <p:nvSpPr>
          <p:cNvPr id="9" name="Slide Number Placeholder 8"/>
          <p:cNvSpPr>
            <a:spLocks noGrp="1"/>
          </p:cNvSpPr>
          <p:nvPr>
            <p:ph type="sldNum" sz="quarter" idx="12"/>
          </p:nvPr>
        </p:nvSpPr>
        <p:spPr/>
        <p:txBody>
          <a:bodyPr/>
          <a:lstStyle/>
          <a:p>
            <a:fld id="{B016F8AB-BCEA-4347-8BA6-BE776009BC89}" type="slidenum">
              <a:rPr lang="en-US" smtClean="0"/>
              <a:pPr/>
              <a:t>28</a:t>
            </a:fld>
            <a:endParaRPr lang="en-US"/>
          </a:p>
        </p:txBody>
      </p:sp>
      <p:sp>
        <p:nvSpPr>
          <p:cNvPr id="10" name="TextBox 9"/>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Detailed instructions on how to replace sample pictures like the </a:t>
            </a:r>
            <a:r>
              <a:rPr lang="en-US" sz="1000" dirty="0" smtClean="0">
                <a:solidFill>
                  <a:srgbClr val="5F5F5F"/>
                </a:solidFill>
              </a:rPr>
              <a:t>ones </a:t>
            </a:r>
            <a:r>
              <a:rPr lang="en-US" sz="1000" dirty="0">
                <a:solidFill>
                  <a:srgbClr val="5F5F5F"/>
                </a:solidFill>
              </a:rPr>
              <a:t>shown here can be found in the speaker notes of this slide.</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171723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Three pictures with captions layout</a:t>
            </a:r>
            <a:endParaRPr lang="en-US" dirty="0"/>
          </a:p>
        </p:txBody>
      </p:sp>
      <p:pic>
        <p:nvPicPr>
          <p:cNvPr id="11" name="Picture Placeholder 10"/>
          <p:cNvPicPr>
            <a:picLocks noGrp="1" noChangeAspect="1"/>
          </p:cNvPicPr>
          <p:nvPr>
            <p:ph type="pic" idx="1"/>
          </p:nvPr>
        </p:nvPicPr>
        <p:blipFill rotWithShape="1">
          <a:blip r:embed="rId3" cstate="print">
            <a:extLst>
              <a:ext uri="{28A0092B-C50C-407E-A947-70E740481C1C}">
                <a14:useLocalDpi xmlns:a14="http://schemas.microsoft.com/office/drawing/2010/main" val="0"/>
              </a:ext>
            </a:extLst>
          </a:blip>
          <a:srcRect t="1330" b="1330"/>
          <a:stretch/>
        </p:blipFill>
        <p:spPr/>
      </p:pic>
      <p:sp>
        <p:nvSpPr>
          <p:cNvPr id="3" name="Text Placeholder 2"/>
          <p:cNvSpPr>
            <a:spLocks noGrp="1"/>
          </p:cNvSpPr>
          <p:nvPr>
            <p:ph type="body" sz="half" idx="2"/>
          </p:nvPr>
        </p:nvSpPr>
        <p:spPr/>
        <p:txBody>
          <a:bodyPr/>
          <a:lstStyle/>
          <a:p>
            <a:r>
              <a:rPr lang="en-US" smtClean="0"/>
              <a:t>Brief caption or descriptive statement relating to picture</a:t>
            </a:r>
            <a:endParaRPr lang="en-US" dirty="0" smtClean="0"/>
          </a:p>
        </p:txBody>
      </p:sp>
      <p:pic>
        <p:nvPicPr>
          <p:cNvPr id="12" name="Picture Placeholder 11"/>
          <p:cNvPicPr>
            <a:picLocks noGrp="1" noChangeAspect="1"/>
          </p:cNvPicPr>
          <p:nvPr>
            <p:ph type="pic" idx="13"/>
          </p:nvPr>
        </p:nvPicPr>
        <p:blipFill rotWithShape="1">
          <a:blip r:embed="rId4" cstate="print">
            <a:extLst>
              <a:ext uri="{28A0092B-C50C-407E-A947-70E740481C1C}">
                <a14:useLocalDpi xmlns:a14="http://schemas.microsoft.com/office/drawing/2010/main" val="0"/>
              </a:ext>
            </a:extLst>
          </a:blip>
          <a:srcRect t="1389" b="1389"/>
          <a:stretch/>
        </p:blipFill>
        <p:spPr/>
      </p:pic>
      <p:sp>
        <p:nvSpPr>
          <p:cNvPr id="5" name="Text Placeholder 4"/>
          <p:cNvSpPr>
            <a:spLocks noGrp="1"/>
          </p:cNvSpPr>
          <p:nvPr>
            <p:ph type="body" sz="half" idx="14"/>
          </p:nvPr>
        </p:nvSpPr>
        <p:spPr/>
        <p:txBody>
          <a:bodyPr/>
          <a:lstStyle/>
          <a:p>
            <a:r>
              <a:rPr lang="en-US" smtClean="0"/>
              <a:t>Brief caption or descriptive statement relating to picture</a:t>
            </a:r>
            <a:endParaRPr lang="en-US" dirty="0" smtClean="0"/>
          </a:p>
        </p:txBody>
      </p:sp>
      <p:pic>
        <p:nvPicPr>
          <p:cNvPr id="13" name="Picture Placeholder 12"/>
          <p:cNvPicPr>
            <a:picLocks noGrp="1" noChangeAspect="1"/>
          </p:cNvPicPr>
          <p:nvPr>
            <p:ph type="pic" idx="15"/>
          </p:nvPr>
        </p:nvPicPr>
        <p:blipFill>
          <a:blip r:embed="rId5" cstate="print">
            <a:extLst>
              <a:ext uri="{28A0092B-C50C-407E-A947-70E740481C1C}">
                <a14:useLocalDpi xmlns:a14="http://schemas.microsoft.com/office/drawing/2010/main" val="0"/>
              </a:ext>
            </a:extLst>
          </a:blip>
          <a:srcRect t="1389" b="1389"/>
          <a:stretch>
            <a:fillRect/>
          </a:stretch>
        </p:blipFill>
        <p:spPr/>
      </p:pic>
      <p:sp>
        <p:nvSpPr>
          <p:cNvPr id="18" name="Text Placeholder 17"/>
          <p:cNvSpPr>
            <a:spLocks noGrp="1"/>
          </p:cNvSpPr>
          <p:nvPr>
            <p:ph type="body" sz="half" idx="16"/>
          </p:nvPr>
        </p:nvSpPr>
        <p:spPr/>
        <p:txBody>
          <a:bodyPr/>
          <a:lstStyle/>
          <a:p>
            <a:r>
              <a:rPr lang="en-US" smtClean="0"/>
              <a:t>Brief caption or descriptive statement relating to picture</a:t>
            </a:r>
            <a:endParaRPr lang="en-US" dirty="0"/>
          </a:p>
        </p:txBody>
      </p:sp>
      <p:sp>
        <p:nvSpPr>
          <p:cNvPr id="14" name="Slide Number Placeholder 13"/>
          <p:cNvSpPr>
            <a:spLocks noGrp="1"/>
          </p:cNvSpPr>
          <p:nvPr>
            <p:ph type="sldNum" sz="quarter" idx="12"/>
          </p:nvPr>
        </p:nvSpPr>
        <p:spPr/>
        <p:txBody>
          <a:bodyPr/>
          <a:lstStyle/>
          <a:p>
            <a:fld id="{B016F8AB-BCEA-4347-8BA6-BE776009BC89}" type="slidenum">
              <a:rPr lang="en-US" smtClean="0"/>
              <a:pPr/>
              <a:t>29</a:t>
            </a:fld>
            <a:endParaRPr lang="en-US"/>
          </a:p>
        </p:txBody>
      </p:sp>
      <p:sp>
        <p:nvSpPr>
          <p:cNvPr id="10" name="TextBox 9"/>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Detailed instructions on how to replace sample pictures like the </a:t>
            </a:r>
            <a:r>
              <a:rPr lang="en-US" sz="1000" dirty="0" smtClean="0">
                <a:solidFill>
                  <a:srgbClr val="5F5F5F"/>
                </a:solidFill>
              </a:rPr>
              <a:t>ones </a:t>
            </a:r>
            <a:r>
              <a:rPr lang="en-US" sz="1000" dirty="0">
                <a:solidFill>
                  <a:srgbClr val="5F5F5F"/>
                </a:solidFill>
              </a:rPr>
              <a:t>shown here can be found in the speaker notes of this slide.</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332496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Title slide with picture</a:t>
            </a:r>
            <a:endParaRPr lang="en-US" dirty="0"/>
          </a:p>
        </p:txBody>
      </p:sp>
      <p:sp>
        <p:nvSpPr>
          <p:cNvPr id="7" name="Subtitle 6"/>
          <p:cNvSpPr>
            <a:spLocks noGrp="1"/>
          </p:cNvSpPr>
          <p:nvPr>
            <p:ph type="subTitle" idx="1"/>
          </p:nvPr>
        </p:nvSpPr>
        <p:spPr/>
        <p:txBody>
          <a:bodyPr/>
          <a:lstStyle/>
          <a:p>
            <a:r>
              <a:rPr lang="en-US" dirty="0" smtClean="0"/>
              <a:t>Speaker name and title</a:t>
            </a:r>
            <a:endParaRPr lang="en-US" dirty="0"/>
          </a:p>
        </p:txBody>
      </p:sp>
      <p:sp>
        <p:nvSpPr>
          <p:cNvPr id="3" name="Text Placeholder 2"/>
          <p:cNvSpPr>
            <a:spLocks noGrp="1"/>
          </p:cNvSpPr>
          <p:nvPr>
            <p:ph type="body" sz="quarter" idx="13"/>
          </p:nvPr>
        </p:nvSpPr>
        <p:spPr/>
        <p:txBody>
          <a:bodyPr/>
          <a:lstStyle/>
          <a:p>
            <a:r>
              <a:rPr lang="en-US" dirty="0"/>
              <a:t>Month day, year</a:t>
            </a:r>
          </a:p>
        </p:txBody>
      </p:sp>
      <p:sp>
        <p:nvSpPr>
          <p:cNvPr id="5" name="TextBox 4"/>
          <p:cNvSpPr txBox="1"/>
          <p:nvPr/>
        </p:nvSpPr>
        <p:spPr>
          <a:xfrm>
            <a:off x="9086193" y="5604641"/>
            <a:ext cx="2667000" cy="8382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smtClean="0">
                <a:solidFill>
                  <a:srgbClr val="5F5F5F"/>
                </a:solidFill>
              </a:rPr>
              <a:t>The speaker notes for this slide include detailed instructions on how to insert a Title Slide with a different picture.</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179141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3"/>
          </p:nvPr>
        </p:nvSpPr>
        <p:spPr/>
        <p:txBody>
          <a:bodyPr/>
          <a:lstStyle/>
          <a:p>
            <a:r>
              <a:rPr lang="en-US" dirty="0" smtClean="0"/>
              <a:t>Contact information</a:t>
            </a:r>
            <a:endParaRPr lang="en-US" dirty="0"/>
          </a:p>
        </p:txBody>
      </p:sp>
      <p:sp>
        <p:nvSpPr>
          <p:cNvPr id="4" name="Slide Number Placeholder 3"/>
          <p:cNvSpPr>
            <a:spLocks noGrp="1"/>
          </p:cNvSpPr>
          <p:nvPr>
            <p:ph type="sldNum" sz="quarter" idx="17"/>
          </p:nvPr>
        </p:nvSpPr>
        <p:spPr/>
        <p:txBody>
          <a:bodyPr/>
          <a:lstStyle/>
          <a:p>
            <a:fld id="{B016F8AB-BCEA-4347-8BA6-BE776009BC89}" type="slidenum">
              <a:rPr lang="en-US" smtClean="0"/>
              <a:pPr/>
              <a:t>30</a:t>
            </a:fld>
            <a:endParaRPr lang="en-US"/>
          </a:p>
        </p:txBody>
      </p:sp>
    </p:spTree>
    <p:extLst>
      <p:ext uri="{BB962C8B-B14F-4D97-AF65-F5344CB8AC3E}">
        <p14:creationId xmlns:p14="http://schemas.microsoft.com/office/powerpoint/2010/main" val="365486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Sample column chart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57987239"/>
              </p:ext>
            </p:extLst>
          </p:nvPr>
        </p:nvGraphicFramePr>
        <p:xfrm>
          <a:off x="609600" y="1524000"/>
          <a:ext cx="10969625"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B016F8AB-BCEA-4347-8BA6-BE776009BC89}" type="slidenum">
              <a:rPr lang="en-US" smtClean="0"/>
              <a:pPr/>
              <a:t>31</a:t>
            </a:fld>
            <a:endParaRPr lang="en-US"/>
          </a:p>
        </p:txBody>
      </p:sp>
      <p:sp>
        <p:nvSpPr>
          <p:cNvPr id="6" name="TextBox 5"/>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The speaker notes for this slide include detailed instructions on how to customize and edit charts, like the one shown here, with your own data.</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286541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Sample bar chart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28639387"/>
              </p:ext>
            </p:extLst>
          </p:nvPr>
        </p:nvGraphicFramePr>
        <p:xfrm>
          <a:off x="609600" y="1524000"/>
          <a:ext cx="10969625"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B016F8AB-BCEA-4347-8BA6-BE776009BC89}" type="slidenum">
              <a:rPr lang="en-US" smtClean="0"/>
              <a:pPr/>
              <a:t>32</a:t>
            </a:fld>
            <a:endParaRPr lang="en-US"/>
          </a:p>
        </p:txBody>
      </p:sp>
      <p:sp>
        <p:nvSpPr>
          <p:cNvPr id="6" name="TextBox 5"/>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The speaker notes for this slide include detailed instructions on how to customize and edit charts, like the one shown here, with your own data.</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286583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Sample stacked column chart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18262404"/>
              </p:ext>
            </p:extLst>
          </p:nvPr>
        </p:nvGraphicFramePr>
        <p:xfrm>
          <a:off x="609600" y="1524000"/>
          <a:ext cx="10969625"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B016F8AB-BCEA-4347-8BA6-BE776009BC89}" type="slidenum">
              <a:rPr lang="en-US" smtClean="0"/>
              <a:pPr/>
              <a:t>33</a:t>
            </a:fld>
            <a:endParaRPr lang="en-US"/>
          </a:p>
        </p:txBody>
      </p:sp>
      <p:sp>
        <p:nvSpPr>
          <p:cNvPr id="6" name="TextBox 5"/>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The speaker notes for this slide include detailed instructions on how to customize and edit charts, like the one shown here, with your own data.</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210552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Sample line chart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49109165"/>
              </p:ext>
            </p:extLst>
          </p:nvPr>
        </p:nvGraphicFramePr>
        <p:xfrm>
          <a:off x="609600" y="1524000"/>
          <a:ext cx="10969625"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B016F8AB-BCEA-4347-8BA6-BE776009BC89}" type="slidenum">
              <a:rPr lang="en-US" smtClean="0"/>
              <a:pPr/>
              <a:t>34</a:t>
            </a:fld>
            <a:endParaRPr lang="en-US"/>
          </a:p>
        </p:txBody>
      </p:sp>
      <p:sp>
        <p:nvSpPr>
          <p:cNvPr id="6" name="TextBox 5"/>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The speaker notes for this slide include detailed instructions on how to customize and edit charts, like the one shown here, with your own data.</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256060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Sample pie chart</a:t>
            </a:r>
            <a:endParaRPr lang="en-US" dirty="0"/>
          </a:p>
        </p:txBody>
      </p:sp>
      <p:graphicFrame>
        <p:nvGraphicFramePr>
          <p:cNvPr id="7" name="Content Placeholder 4"/>
          <p:cNvGraphicFramePr>
            <a:graphicFrameLocks noGrp="1"/>
          </p:cNvGraphicFramePr>
          <p:nvPr>
            <p:ph idx="1"/>
            <p:extLst>
              <p:ext uri="{D42A27DB-BD31-4B8C-83A1-F6EECF244321}">
                <p14:modId xmlns:p14="http://schemas.microsoft.com/office/powerpoint/2010/main" val="179808276"/>
              </p:ext>
            </p:extLst>
          </p:nvPr>
        </p:nvGraphicFramePr>
        <p:xfrm>
          <a:off x="609600" y="1524000"/>
          <a:ext cx="10969625"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B016F8AB-BCEA-4347-8BA6-BE776009BC89}" type="slidenum">
              <a:rPr lang="en-US" smtClean="0"/>
              <a:pPr/>
              <a:t>35</a:t>
            </a:fld>
            <a:endParaRPr lang="en-US"/>
          </a:p>
        </p:txBody>
      </p:sp>
      <p:sp>
        <p:nvSpPr>
          <p:cNvPr id="8" name="TextBox 7"/>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The speaker notes for this slide include detailed instructions on how to customize and edit charts, like the one shown here, with your own data.</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27933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Sample table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1328532"/>
              </p:ext>
            </p:extLst>
          </p:nvPr>
        </p:nvGraphicFramePr>
        <p:xfrm>
          <a:off x="609600" y="1524000"/>
          <a:ext cx="10969624" cy="3657598"/>
        </p:xfrm>
        <a:graphic>
          <a:graphicData uri="http://schemas.openxmlformats.org/drawingml/2006/table">
            <a:tbl>
              <a:tblPr firstRow="1" bandRow="1">
                <a:tableStyleId>{912C8C85-51F0-491E-9774-3900AFEF0FD7}</a:tableStyleId>
              </a:tblPr>
              <a:tblGrid>
                <a:gridCol w="4114800">
                  <a:extLst>
                    <a:ext uri="{9D8B030D-6E8A-4147-A177-3AD203B41FA5}">
                      <a16:colId xmlns:a16="http://schemas.microsoft.com/office/drawing/2014/main" val="20000"/>
                    </a:ext>
                  </a:extLst>
                </a:gridCol>
                <a:gridCol w="1713706">
                  <a:extLst>
                    <a:ext uri="{9D8B030D-6E8A-4147-A177-3AD203B41FA5}">
                      <a16:colId xmlns:a16="http://schemas.microsoft.com/office/drawing/2014/main" val="20001"/>
                    </a:ext>
                  </a:extLst>
                </a:gridCol>
                <a:gridCol w="1713706">
                  <a:extLst>
                    <a:ext uri="{9D8B030D-6E8A-4147-A177-3AD203B41FA5}">
                      <a16:colId xmlns:a16="http://schemas.microsoft.com/office/drawing/2014/main" val="20002"/>
                    </a:ext>
                  </a:extLst>
                </a:gridCol>
                <a:gridCol w="1713706">
                  <a:extLst>
                    <a:ext uri="{9D8B030D-6E8A-4147-A177-3AD203B41FA5}">
                      <a16:colId xmlns:a16="http://schemas.microsoft.com/office/drawing/2014/main" val="20003"/>
                    </a:ext>
                  </a:extLst>
                </a:gridCol>
                <a:gridCol w="1713706">
                  <a:extLst>
                    <a:ext uri="{9D8B030D-6E8A-4147-A177-3AD203B41FA5}">
                      <a16:colId xmlns:a16="http://schemas.microsoft.com/office/drawing/2014/main" val="20004"/>
                    </a:ext>
                  </a:extLst>
                </a:gridCol>
              </a:tblGrid>
              <a:tr h="522514">
                <a:tc>
                  <a:txBody>
                    <a:bodyPr/>
                    <a:lstStyle/>
                    <a:p>
                      <a:endParaRPr lang="en-US" dirty="0"/>
                    </a:p>
                  </a:txBody>
                  <a:tcPr anchor="ctr">
                    <a:lnL w="12700" cap="flat" cmpd="sng" algn="ctr">
                      <a:noFill/>
                      <a:prstDash val="solid"/>
                      <a:round/>
                      <a:headEnd type="none" w="med" len="med"/>
                      <a:tailEnd type="none" w="med" len="med"/>
                    </a:lnL>
                  </a:tcPr>
                </a:tc>
                <a:tc>
                  <a:txBody>
                    <a:bodyPr/>
                    <a:lstStyle/>
                    <a:p>
                      <a:pPr algn="ctr"/>
                      <a:r>
                        <a:rPr lang="en-US" dirty="0" smtClean="0"/>
                        <a:t>Heading</a:t>
                      </a:r>
                      <a:endParaRPr lang="en-US" dirty="0"/>
                    </a:p>
                  </a:txBody>
                  <a:tcPr anchor="ctr"/>
                </a:tc>
                <a:tc>
                  <a:txBody>
                    <a:bodyPr/>
                    <a:lstStyle/>
                    <a:p>
                      <a:pPr algn="ctr"/>
                      <a:r>
                        <a:rPr lang="en-US" dirty="0" smtClean="0"/>
                        <a:t>Heading</a:t>
                      </a:r>
                      <a:endParaRPr lang="en-US" dirty="0"/>
                    </a:p>
                  </a:txBody>
                  <a:tcPr anchor="ctr"/>
                </a:tc>
                <a:tc>
                  <a:txBody>
                    <a:bodyPr/>
                    <a:lstStyle/>
                    <a:p>
                      <a:pPr algn="ctr"/>
                      <a:r>
                        <a:rPr lang="en-US" dirty="0" smtClean="0"/>
                        <a:t>Heading</a:t>
                      </a:r>
                      <a:endParaRPr lang="en-US" dirty="0"/>
                    </a:p>
                  </a:txBody>
                  <a:tcPr anchor="ctr"/>
                </a:tc>
                <a:tc>
                  <a:txBody>
                    <a:bodyPr/>
                    <a:lstStyle/>
                    <a:p>
                      <a:pPr algn="ctr"/>
                      <a:r>
                        <a:rPr lang="en-US" dirty="0" smtClean="0"/>
                        <a:t>Heading</a:t>
                      </a:r>
                      <a:endParaRPr lang="en-US"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522514">
                <a:tc>
                  <a:txBody>
                    <a:bodyPr/>
                    <a:lstStyle/>
                    <a:p>
                      <a:r>
                        <a:rPr lang="en-US" dirty="0" smtClean="0"/>
                        <a:t>Arial 18</a:t>
                      </a:r>
                      <a:r>
                        <a:rPr lang="en-US" baseline="0" dirty="0" smtClean="0"/>
                        <a:t> pt.</a:t>
                      </a:r>
                      <a:endParaRPr lang="en-US" dirty="0"/>
                    </a:p>
                  </a:txBody>
                  <a:tcPr anchor="ctr">
                    <a:lnL w="12700" cap="flat" cmpd="sng" algn="ctr">
                      <a:noFill/>
                      <a:prstDash val="solid"/>
                      <a:round/>
                      <a:headEnd type="none" w="med" len="med"/>
                      <a:tailEnd type="none" w="med" len="med"/>
                    </a:lnL>
                  </a:tcP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522514">
                <a:tc>
                  <a:txBody>
                    <a:bodyPr/>
                    <a:lstStyle/>
                    <a:p>
                      <a:r>
                        <a:rPr lang="en-US" dirty="0" smtClean="0"/>
                        <a:t>Content</a:t>
                      </a:r>
                      <a:endParaRPr lang="en-US" dirty="0"/>
                    </a:p>
                  </a:txBody>
                  <a:tcPr anchor="ctr">
                    <a:lnL w="12700" cap="flat" cmpd="sng" algn="ctr">
                      <a:noFill/>
                      <a:prstDash val="solid"/>
                      <a:round/>
                      <a:headEnd type="none" w="med" len="med"/>
                      <a:tailEnd type="none" w="med" len="med"/>
                    </a:lnL>
                  </a:tcP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522514">
                <a:tc>
                  <a:txBody>
                    <a:bodyPr/>
                    <a:lstStyle/>
                    <a:p>
                      <a:r>
                        <a:rPr lang="en-US" dirty="0" smtClean="0"/>
                        <a:t>Content</a:t>
                      </a:r>
                      <a:endParaRPr lang="en-US" dirty="0"/>
                    </a:p>
                  </a:txBody>
                  <a:tcPr anchor="ctr">
                    <a:lnL w="12700" cap="flat" cmpd="sng" algn="ctr">
                      <a:noFill/>
                      <a:prstDash val="solid"/>
                      <a:round/>
                      <a:headEnd type="none" w="med" len="med"/>
                      <a:tailEnd type="none" w="med" len="med"/>
                    </a:lnL>
                  </a:tcP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522514">
                <a:tc>
                  <a:txBody>
                    <a:bodyPr/>
                    <a:lstStyle/>
                    <a:p>
                      <a:r>
                        <a:rPr lang="en-US" dirty="0" smtClean="0"/>
                        <a:t>Content</a:t>
                      </a:r>
                      <a:endParaRPr lang="en-US" dirty="0"/>
                    </a:p>
                  </a:txBody>
                  <a:tcPr anchor="ctr">
                    <a:lnL w="12700" cap="flat" cmpd="sng" algn="ctr">
                      <a:noFill/>
                      <a:prstDash val="solid"/>
                      <a:round/>
                      <a:headEnd type="none" w="med" len="med"/>
                      <a:tailEnd type="none" w="med" len="med"/>
                    </a:lnL>
                  </a:tcP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522514">
                <a:tc>
                  <a:txBody>
                    <a:bodyPr/>
                    <a:lstStyle/>
                    <a:p>
                      <a:r>
                        <a:rPr lang="en-US" b="1" dirty="0" smtClean="0"/>
                        <a:t>Arial bold</a:t>
                      </a:r>
                      <a:r>
                        <a:rPr lang="en-US" b="1" baseline="0" dirty="0" smtClean="0"/>
                        <a:t> 18 pt.</a:t>
                      </a:r>
                      <a:endParaRPr lang="en-US" b="1" dirty="0"/>
                    </a:p>
                  </a:txBody>
                  <a:tcPr anchor="ctr">
                    <a:lnL w="12700" cap="flat" cmpd="sng" algn="ctr">
                      <a:noFill/>
                      <a:prstDash val="solid"/>
                      <a:round/>
                      <a:headEnd type="none" w="med" len="med"/>
                      <a:tailEnd type="none" w="med" len="med"/>
                    </a:lnL>
                  </a:tcPr>
                </a:tc>
                <a:tc>
                  <a:txBody>
                    <a:bodyPr/>
                    <a:lstStyle/>
                    <a:p>
                      <a:pPr algn="ctr"/>
                      <a:r>
                        <a:rPr lang="en-US" b="1" dirty="0" smtClean="0"/>
                        <a:t>Content</a:t>
                      </a:r>
                      <a:endParaRPr lang="en-US" b="1" dirty="0"/>
                    </a:p>
                  </a:txBody>
                  <a:tcPr anchor="ctr"/>
                </a:tc>
                <a:tc>
                  <a:txBody>
                    <a:bodyPr/>
                    <a:lstStyle/>
                    <a:p>
                      <a:pPr algn="ctr"/>
                      <a:r>
                        <a:rPr lang="en-US" b="1" dirty="0" smtClean="0"/>
                        <a:t>Content</a:t>
                      </a:r>
                      <a:endParaRPr lang="en-US" b="1" dirty="0"/>
                    </a:p>
                  </a:txBody>
                  <a:tcPr anchor="ctr"/>
                </a:tc>
                <a:tc>
                  <a:txBody>
                    <a:bodyPr/>
                    <a:lstStyle/>
                    <a:p>
                      <a:pPr algn="ctr"/>
                      <a:r>
                        <a:rPr lang="en-US" b="1" dirty="0" smtClean="0"/>
                        <a:t>Content</a:t>
                      </a:r>
                      <a:endParaRPr lang="en-US" b="1" dirty="0"/>
                    </a:p>
                  </a:txBody>
                  <a:tcPr anchor="ctr"/>
                </a:tc>
                <a:tc>
                  <a:txBody>
                    <a:bodyPr/>
                    <a:lstStyle/>
                    <a:p>
                      <a:pPr algn="ctr"/>
                      <a:r>
                        <a:rPr lang="en-US" b="1" dirty="0" smtClean="0"/>
                        <a:t>Content</a:t>
                      </a:r>
                      <a:endParaRPr lang="en-US" b="1"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522514">
                <a:tc>
                  <a:txBody>
                    <a:bodyPr/>
                    <a:lstStyle/>
                    <a:p>
                      <a:r>
                        <a:rPr lang="en-US" dirty="0" smtClean="0"/>
                        <a:t>Content</a:t>
                      </a:r>
                      <a:endParaRPr lang="en-US" dirty="0"/>
                    </a:p>
                  </a:txBody>
                  <a:tcPr anchor="ctr">
                    <a:lnL w="12700" cap="flat" cmpd="sng" algn="ctr">
                      <a:noFill/>
                      <a:prstDash val="solid"/>
                      <a:round/>
                      <a:headEnd type="none" w="med" len="med"/>
                      <a:tailEnd type="none" w="med" len="med"/>
                    </a:lnL>
                  </a:tcP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B016F8AB-BCEA-4347-8BA6-BE776009BC89}" type="slidenum">
              <a:rPr lang="en-US" smtClean="0"/>
              <a:pPr/>
              <a:t>36</a:t>
            </a:fld>
            <a:endParaRPr lang="en-US"/>
          </a:p>
        </p:txBody>
      </p:sp>
      <p:sp>
        <p:nvSpPr>
          <p:cNvPr id="6" name="TextBox 5"/>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The speaker notes for this slide include detailed instructions on how to customize and edit </a:t>
            </a:r>
            <a:r>
              <a:rPr lang="en-US" sz="1000" dirty="0" smtClean="0">
                <a:solidFill>
                  <a:srgbClr val="5F5F5F"/>
                </a:solidFill>
              </a:rPr>
              <a:t>tables, </a:t>
            </a:r>
            <a:r>
              <a:rPr lang="en-US" sz="1000" dirty="0">
                <a:solidFill>
                  <a:srgbClr val="5F5F5F"/>
                </a:solidFill>
              </a:rPr>
              <a:t>like the one shown here, with your own data.</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195118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44"/>
          <p:cNvSpPr/>
          <p:nvPr/>
        </p:nvSpPr>
        <p:spPr>
          <a:xfrm>
            <a:off x="10368752" y="3465575"/>
            <a:ext cx="148343" cy="1521953"/>
          </a:xfrm>
          <a:custGeom>
            <a:avLst/>
            <a:gdLst>
              <a:gd name="connsiteX0" fmla="*/ 19050 w 171450"/>
              <a:gd name="connsiteY0" fmla="*/ 0 h 1504950"/>
              <a:gd name="connsiteX1" fmla="*/ 171450 w 171450"/>
              <a:gd name="connsiteY1" fmla="*/ 0 h 1504950"/>
              <a:gd name="connsiteX2" fmla="*/ 171450 w 171450"/>
              <a:gd name="connsiteY2" fmla="*/ 1504950 h 1504950"/>
              <a:gd name="connsiteX3" fmla="*/ 0 w 171450"/>
              <a:gd name="connsiteY3" fmla="*/ 1504950 h 1504950"/>
              <a:gd name="connsiteX0" fmla="*/ 2187 w 171450"/>
              <a:gd name="connsiteY0" fmla="*/ 0 h 1508125"/>
              <a:gd name="connsiteX1" fmla="*/ 171450 w 171450"/>
              <a:gd name="connsiteY1" fmla="*/ 3175 h 1508125"/>
              <a:gd name="connsiteX2" fmla="*/ 171450 w 171450"/>
              <a:gd name="connsiteY2" fmla="*/ 1508125 h 1508125"/>
              <a:gd name="connsiteX3" fmla="*/ 0 w 171450"/>
              <a:gd name="connsiteY3" fmla="*/ 1508125 h 1508125"/>
              <a:gd name="connsiteX0" fmla="*/ 0 w 172073"/>
              <a:gd name="connsiteY0" fmla="*/ 0 h 1504950"/>
              <a:gd name="connsiteX1" fmla="*/ 172073 w 172073"/>
              <a:gd name="connsiteY1" fmla="*/ 0 h 1504950"/>
              <a:gd name="connsiteX2" fmla="*/ 172073 w 172073"/>
              <a:gd name="connsiteY2" fmla="*/ 1504950 h 1504950"/>
              <a:gd name="connsiteX3" fmla="*/ 623 w 172073"/>
              <a:gd name="connsiteY3" fmla="*/ 1504950 h 1504950"/>
            </a:gdLst>
            <a:ahLst/>
            <a:cxnLst>
              <a:cxn ang="0">
                <a:pos x="connsiteX0" y="connsiteY0"/>
              </a:cxn>
              <a:cxn ang="0">
                <a:pos x="connsiteX1" y="connsiteY1"/>
              </a:cxn>
              <a:cxn ang="0">
                <a:pos x="connsiteX2" y="connsiteY2"/>
              </a:cxn>
              <a:cxn ang="0">
                <a:pos x="connsiteX3" y="connsiteY3"/>
              </a:cxn>
            </a:cxnLst>
            <a:rect l="l" t="t" r="r" b="b"/>
            <a:pathLst>
              <a:path w="172073" h="1504950">
                <a:moveTo>
                  <a:pt x="0" y="0"/>
                </a:moveTo>
                <a:lnTo>
                  <a:pt x="172073" y="0"/>
                </a:lnTo>
                <a:lnTo>
                  <a:pt x="172073" y="1504950"/>
                </a:lnTo>
                <a:lnTo>
                  <a:pt x="623" y="1504950"/>
                </a:lnTo>
              </a:path>
            </a:pathLst>
          </a:cu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flipH="1">
            <a:off x="10369894" y="4225925"/>
            <a:ext cx="147201" cy="0"/>
          </a:xfrm>
          <a:prstGeom prst="line">
            <a:avLst/>
          </a:prstGeom>
          <a:ln w="1270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 name="Freeform 4"/>
          <p:cNvSpPr/>
          <p:nvPr/>
        </p:nvSpPr>
        <p:spPr>
          <a:xfrm>
            <a:off x="8347957" y="3465575"/>
            <a:ext cx="148343" cy="1521953"/>
          </a:xfrm>
          <a:custGeom>
            <a:avLst/>
            <a:gdLst>
              <a:gd name="connsiteX0" fmla="*/ 19050 w 171450"/>
              <a:gd name="connsiteY0" fmla="*/ 0 h 1504950"/>
              <a:gd name="connsiteX1" fmla="*/ 171450 w 171450"/>
              <a:gd name="connsiteY1" fmla="*/ 0 h 1504950"/>
              <a:gd name="connsiteX2" fmla="*/ 171450 w 171450"/>
              <a:gd name="connsiteY2" fmla="*/ 1504950 h 1504950"/>
              <a:gd name="connsiteX3" fmla="*/ 0 w 171450"/>
              <a:gd name="connsiteY3" fmla="*/ 1504950 h 1504950"/>
              <a:gd name="connsiteX0" fmla="*/ 2187 w 171450"/>
              <a:gd name="connsiteY0" fmla="*/ 0 h 1508125"/>
              <a:gd name="connsiteX1" fmla="*/ 171450 w 171450"/>
              <a:gd name="connsiteY1" fmla="*/ 3175 h 1508125"/>
              <a:gd name="connsiteX2" fmla="*/ 171450 w 171450"/>
              <a:gd name="connsiteY2" fmla="*/ 1508125 h 1508125"/>
              <a:gd name="connsiteX3" fmla="*/ 0 w 171450"/>
              <a:gd name="connsiteY3" fmla="*/ 1508125 h 1508125"/>
              <a:gd name="connsiteX0" fmla="*/ 0 w 172073"/>
              <a:gd name="connsiteY0" fmla="*/ 0 h 1504950"/>
              <a:gd name="connsiteX1" fmla="*/ 172073 w 172073"/>
              <a:gd name="connsiteY1" fmla="*/ 0 h 1504950"/>
              <a:gd name="connsiteX2" fmla="*/ 172073 w 172073"/>
              <a:gd name="connsiteY2" fmla="*/ 1504950 h 1504950"/>
              <a:gd name="connsiteX3" fmla="*/ 623 w 172073"/>
              <a:gd name="connsiteY3" fmla="*/ 1504950 h 1504950"/>
            </a:gdLst>
            <a:ahLst/>
            <a:cxnLst>
              <a:cxn ang="0">
                <a:pos x="connsiteX0" y="connsiteY0"/>
              </a:cxn>
              <a:cxn ang="0">
                <a:pos x="connsiteX1" y="connsiteY1"/>
              </a:cxn>
              <a:cxn ang="0">
                <a:pos x="connsiteX2" y="connsiteY2"/>
              </a:cxn>
              <a:cxn ang="0">
                <a:pos x="connsiteX3" y="connsiteY3"/>
              </a:cxn>
            </a:cxnLst>
            <a:rect l="l" t="t" r="r" b="b"/>
            <a:pathLst>
              <a:path w="172073" h="1504950">
                <a:moveTo>
                  <a:pt x="0" y="0"/>
                </a:moveTo>
                <a:lnTo>
                  <a:pt x="172073" y="0"/>
                </a:lnTo>
                <a:lnTo>
                  <a:pt x="172073" y="1504950"/>
                </a:lnTo>
                <a:lnTo>
                  <a:pt x="623" y="1504950"/>
                </a:lnTo>
              </a:path>
            </a:pathLst>
          </a:cu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H="1">
            <a:off x="8349099" y="4225925"/>
            <a:ext cx="147201" cy="0"/>
          </a:xfrm>
          <a:prstGeom prst="line">
            <a:avLst/>
          </a:prstGeom>
          <a:ln w="12700">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0" idx="1"/>
          </p:cNvCxnSpPr>
          <p:nvPr/>
        </p:nvCxnSpPr>
        <p:spPr>
          <a:xfrm flipH="1">
            <a:off x="2274888" y="1719262"/>
            <a:ext cx="352424" cy="0"/>
          </a:xfrm>
          <a:prstGeom prst="line">
            <a:avLst/>
          </a:prstGeom>
          <a:ln w="1270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Multi-level organization chart (without pictures)</a:t>
            </a:r>
          </a:p>
        </p:txBody>
      </p:sp>
      <p:sp>
        <p:nvSpPr>
          <p:cNvPr id="7" name="Rectangle 6"/>
          <p:cNvSpPr/>
          <p:nvPr/>
        </p:nvSpPr>
        <p:spPr>
          <a:xfrm>
            <a:off x="598487" y="1452562"/>
            <a:ext cx="1682496" cy="533400"/>
          </a:xfrm>
          <a:prstGeom prst="rect">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b="1" dirty="0" smtClean="0">
                <a:solidFill>
                  <a:schemeClr val="tx1"/>
                </a:solidFill>
              </a:rPr>
              <a:t>INSERT NAME</a:t>
            </a:r>
          </a:p>
          <a:p>
            <a:pPr>
              <a:lnSpc>
                <a:spcPct val="90000"/>
              </a:lnSpc>
            </a:pPr>
            <a:r>
              <a:rPr lang="en-US" sz="1050" dirty="0" smtClean="0">
                <a:solidFill>
                  <a:schemeClr val="tx1"/>
                </a:solidFill>
              </a:rPr>
              <a:t>Insert title can run to two lines</a:t>
            </a:r>
          </a:p>
        </p:txBody>
      </p:sp>
      <p:sp>
        <p:nvSpPr>
          <p:cNvPr id="8" name="Rectangle 7"/>
          <p:cNvSpPr/>
          <p:nvPr/>
        </p:nvSpPr>
        <p:spPr>
          <a:xfrm>
            <a:off x="604836" y="244792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9" name="Rectangle 8"/>
          <p:cNvSpPr/>
          <p:nvPr/>
        </p:nvSpPr>
        <p:spPr>
          <a:xfrm>
            <a:off x="2627312" y="244792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0" name="Rectangle 9"/>
          <p:cNvSpPr/>
          <p:nvPr/>
        </p:nvSpPr>
        <p:spPr>
          <a:xfrm>
            <a:off x="2627312" y="1452562"/>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2" name="Rectangle 11"/>
          <p:cNvSpPr/>
          <p:nvPr/>
        </p:nvSpPr>
        <p:spPr>
          <a:xfrm>
            <a:off x="4644666" y="244792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3" name="Rectangle 12"/>
          <p:cNvSpPr/>
          <p:nvPr/>
        </p:nvSpPr>
        <p:spPr>
          <a:xfrm>
            <a:off x="8684496" y="244792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4" name="Rectangle 13"/>
          <p:cNvSpPr/>
          <p:nvPr/>
        </p:nvSpPr>
        <p:spPr>
          <a:xfrm>
            <a:off x="604836" y="3206750"/>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5" name="Rectangle 14"/>
          <p:cNvSpPr/>
          <p:nvPr/>
        </p:nvSpPr>
        <p:spPr>
          <a:xfrm>
            <a:off x="2627312" y="3206750"/>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6" name="Rectangle 15"/>
          <p:cNvSpPr/>
          <p:nvPr/>
        </p:nvSpPr>
        <p:spPr>
          <a:xfrm>
            <a:off x="4644666" y="3206750"/>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7" name="Rectangle 16"/>
          <p:cNvSpPr/>
          <p:nvPr/>
        </p:nvSpPr>
        <p:spPr>
          <a:xfrm>
            <a:off x="8684496" y="320357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8" name="Rectangle 17"/>
          <p:cNvSpPr/>
          <p:nvPr/>
        </p:nvSpPr>
        <p:spPr>
          <a:xfrm>
            <a:off x="604836" y="396557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9" name="Rectangle 18"/>
          <p:cNvSpPr/>
          <p:nvPr/>
        </p:nvSpPr>
        <p:spPr>
          <a:xfrm>
            <a:off x="2627312" y="396557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0" name="Rectangle 19"/>
          <p:cNvSpPr/>
          <p:nvPr/>
        </p:nvSpPr>
        <p:spPr>
          <a:xfrm>
            <a:off x="4644666" y="396557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1" name="Rectangle 20"/>
          <p:cNvSpPr/>
          <p:nvPr/>
        </p:nvSpPr>
        <p:spPr>
          <a:xfrm>
            <a:off x="604836" y="4724400"/>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2" name="Rectangle 21"/>
          <p:cNvSpPr/>
          <p:nvPr/>
        </p:nvSpPr>
        <p:spPr>
          <a:xfrm>
            <a:off x="2627312" y="4724400"/>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3" name="Rectangle 22"/>
          <p:cNvSpPr/>
          <p:nvPr/>
        </p:nvSpPr>
        <p:spPr>
          <a:xfrm>
            <a:off x="604836" y="5553075"/>
            <a:ext cx="1682496"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4" name="Rectangle 23"/>
          <p:cNvSpPr/>
          <p:nvPr/>
        </p:nvSpPr>
        <p:spPr>
          <a:xfrm>
            <a:off x="2627312" y="5553075"/>
            <a:ext cx="1682496"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5" name="Rectangle 24"/>
          <p:cNvSpPr/>
          <p:nvPr/>
        </p:nvSpPr>
        <p:spPr>
          <a:xfrm>
            <a:off x="4644666" y="5553075"/>
            <a:ext cx="1682496"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6" name="Rectangle 25"/>
          <p:cNvSpPr/>
          <p:nvPr/>
        </p:nvSpPr>
        <p:spPr>
          <a:xfrm>
            <a:off x="8684496" y="5553075"/>
            <a:ext cx="1682496"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7" name="Rectangle 26"/>
          <p:cNvSpPr/>
          <p:nvPr/>
        </p:nvSpPr>
        <p:spPr>
          <a:xfrm>
            <a:off x="8684496" y="3959225"/>
            <a:ext cx="1682496" cy="533400"/>
          </a:xfrm>
          <a:prstGeom prst="rect">
            <a:avLst/>
          </a:prstGeom>
          <a:noFill/>
          <a:ln w="381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8" name="Rectangle 27"/>
          <p:cNvSpPr/>
          <p:nvPr/>
        </p:nvSpPr>
        <p:spPr>
          <a:xfrm>
            <a:off x="8684496" y="4714875"/>
            <a:ext cx="1682496" cy="533400"/>
          </a:xfrm>
          <a:prstGeom prst="rect">
            <a:avLst/>
          </a:prstGeom>
          <a:noFill/>
          <a:ln w="381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9" name="TextBox 28"/>
          <p:cNvSpPr txBox="1"/>
          <p:nvPr/>
        </p:nvSpPr>
        <p:spPr>
          <a:xfrm>
            <a:off x="604836" y="2085213"/>
            <a:ext cx="2209800" cy="304038"/>
          </a:xfrm>
          <a:prstGeom prst="rect">
            <a:avLst/>
          </a:prstGeom>
          <a:noFill/>
        </p:spPr>
        <p:txBody>
          <a:bodyPr wrap="square" lIns="0" tIns="0" rIns="0" bIns="0" rtlCol="0" anchor="b">
            <a:noAutofit/>
          </a:bodyPr>
          <a:lstStyle/>
          <a:p>
            <a:pPr>
              <a:lnSpc>
                <a:spcPct val="90000"/>
              </a:lnSpc>
            </a:pPr>
            <a:r>
              <a:rPr lang="en-US" sz="1400" b="1" dirty="0" smtClean="0"/>
              <a:t>Label 1</a:t>
            </a:r>
          </a:p>
        </p:txBody>
      </p:sp>
      <p:sp>
        <p:nvSpPr>
          <p:cNvPr id="30" name="TextBox 29"/>
          <p:cNvSpPr txBox="1"/>
          <p:nvPr/>
        </p:nvSpPr>
        <p:spPr>
          <a:xfrm>
            <a:off x="2627312" y="2085213"/>
            <a:ext cx="1682496" cy="304038"/>
          </a:xfrm>
          <a:prstGeom prst="rect">
            <a:avLst/>
          </a:prstGeom>
          <a:noFill/>
        </p:spPr>
        <p:txBody>
          <a:bodyPr wrap="square" lIns="0" tIns="0" rIns="0" bIns="0" rtlCol="0" anchor="b">
            <a:noAutofit/>
          </a:bodyPr>
          <a:lstStyle/>
          <a:p>
            <a:pPr>
              <a:lnSpc>
                <a:spcPct val="90000"/>
              </a:lnSpc>
            </a:pPr>
            <a:r>
              <a:rPr lang="en-US" sz="1400" b="1" dirty="0" smtClean="0"/>
              <a:t>Label 2</a:t>
            </a:r>
          </a:p>
        </p:txBody>
      </p:sp>
      <p:sp>
        <p:nvSpPr>
          <p:cNvPr id="31" name="TextBox 30"/>
          <p:cNvSpPr txBox="1"/>
          <p:nvPr/>
        </p:nvSpPr>
        <p:spPr>
          <a:xfrm>
            <a:off x="4647841" y="2085213"/>
            <a:ext cx="1679321" cy="304038"/>
          </a:xfrm>
          <a:prstGeom prst="rect">
            <a:avLst/>
          </a:prstGeom>
          <a:noFill/>
        </p:spPr>
        <p:txBody>
          <a:bodyPr wrap="square" lIns="0" tIns="0" rIns="0" bIns="0" rtlCol="0" anchor="b">
            <a:noAutofit/>
          </a:bodyPr>
          <a:lstStyle/>
          <a:p>
            <a:pPr>
              <a:lnSpc>
                <a:spcPct val="90000"/>
              </a:lnSpc>
            </a:pPr>
            <a:r>
              <a:rPr lang="en-US" sz="1400" b="1" dirty="0" smtClean="0"/>
              <a:t>Label 3</a:t>
            </a:r>
          </a:p>
        </p:txBody>
      </p:sp>
      <p:sp>
        <p:nvSpPr>
          <p:cNvPr id="32" name="TextBox 31"/>
          <p:cNvSpPr txBox="1"/>
          <p:nvPr/>
        </p:nvSpPr>
        <p:spPr>
          <a:xfrm>
            <a:off x="8684496" y="2085213"/>
            <a:ext cx="1681085" cy="304038"/>
          </a:xfrm>
          <a:prstGeom prst="rect">
            <a:avLst/>
          </a:prstGeom>
          <a:noFill/>
        </p:spPr>
        <p:txBody>
          <a:bodyPr wrap="square" lIns="0" tIns="0" rIns="0" bIns="0" rtlCol="0" anchor="b">
            <a:noAutofit/>
          </a:bodyPr>
          <a:lstStyle/>
          <a:p>
            <a:pPr>
              <a:lnSpc>
                <a:spcPct val="90000"/>
              </a:lnSpc>
            </a:pPr>
            <a:r>
              <a:rPr lang="en-US" sz="1400" b="1" dirty="0" smtClean="0"/>
              <a:t>Label 5</a:t>
            </a:r>
          </a:p>
        </p:txBody>
      </p:sp>
      <p:sp>
        <p:nvSpPr>
          <p:cNvPr id="33" name="Rectangle 32"/>
          <p:cNvSpPr/>
          <p:nvPr/>
        </p:nvSpPr>
        <p:spPr>
          <a:xfrm>
            <a:off x="10365581" y="1388174"/>
            <a:ext cx="176212" cy="176212"/>
          </a:xfrm>
          <a:prstGeom prst="rect">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noAutofit/>
          </a:bodyPr>
          <a:lstStyle/>
          <a:p>
            <a:pPr algn="ctr">
              <a:lnSpc>
                <a:spcPct val="90000"/>
              </a:lnSpc>
            </a:pPr>
            <a:r>
              <a:rPr lang="en-US" sz="1050" b="1" dirty="0">
                <a:solidFill>
                  <a:schemeClr val="tx1"/>
                </a:solidFill>
              </a:rPr>
              <a:t>A</a:t>
            </a:r>
          </a:p>
        </p:txBody>
      </p:sp>
      <p:sp>
        <p:nvSpPr>
          <p:cNvPr id="34" name="TextBox 33"/>
          <p:cNvSpPr txBox="1"/>
          <p:nvPr/>
        </p:nvSpPr>
        <p:spPr>
          <a:xfrm>
            <a:off x="10637837" y="1430274"/>
            <a:ext cx="1143000" cy="855726"/>
          </a:xfrm>
          <a:prstGeom prst="rect">
            <a:avLst/>
          </a:prstGeom>
          <a:noFill/>
        </p:spPr>
        <p:txBody>
          <a:bodyPr wrap="square" lIns="0" tIns="0" rIns="0" bIns="0" rtlCol="0">
            <a:noAutofit/>
          </a:bodyPr>
          <a:lstStyle/>
          <a:p>
            <a:pPr>
              <a:lnSpc>
                <a:spcPct val="90000"/>
              </a:lnSpc>
              <a:spcBef>
                <a:spcPts val="600"/>
              </a:spcBef>
            </a:pPr>
            <a:r>
              <a:rPr lang="en-US" sz="1050" dirty="0" smtClean="0"/>
              <a:t>Group lead</a:t>
            </a:r>
          </a:p>
          <a:p>
            <a:pPr>
              <a:lnSpc>
                <a:spcPct val="90000"/>
              </a:lnSpc>
              <a:spcBef>
                <a:spcPts val="600"/>
              </a:spcBef>
            </a:pPr>
            <a:r>
              <a:rPr lang="en-US" sz="1050" dirty="0" smtClean="0"/>
              <a:t>Direct report</a:t>
            </a:r>
          </a:p>
          <a:p>
            <a:pPr>
              <a:lnSpc>
                <a:spcPct val="90000"/>
              </a:lnSpc>
              <a:spcBef>
                <a:spcPts val="600"/>
              </a:spcBef>
            </a:pPr>
            <a:r>
              <a:rPr lang="en-US" sz="1050" dirty="0" smtClean="0"/>
              <a:t>Secondary report</a:t>
            </a:r>
          </a:p>
          <a:p>
            <a:pPr>
              <a:lnSpc>
                <a:spcPct val="90000"/>
              </a:lnSpc>
              <a:spcBef>
                <a:spcPts val="600"/>
              </a:spcBef>
            </a:pPr>
            <a:r>
              <a:rPr lang="en-US" sz="1050" dirty="0" smtClean="0"/>
              <a:t>Indirect report</a:t>
            </a:r>
          </a:p>
        </p:txBody>
      </p:sp>
      <p:sp>
        <p:nvSpPr>
          <p:cNvPr id="35" name="Rectangle 34"/>
          <p:cNvSpPr/>
          <p:nvPr/>
        </p:nvSpPr>
        <p:spPr>
          <a:xfrm>
            <a:off x="10365581" y="1623124"/>
            <a:ext cx="176212" cy="176212"/>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a:solidFill>
                  <a:schemeClr val="tx1"/>
                </a:solidFill>
              </a:rPr>
              <a:t>A</a:t>
            </a:r>
          </a:p>
        </p:txBody>
      </p:sp>
      <p:sp>
        <p:nvSpPr>
          <p:cNvPr id="36" name="Rectangle 35"/>
          <p:cNvSpPr/>
          <p:nvPr/>
        </p:nvSpPr>
        <p:spPr>
          <a:xfrm>
            <a:off x="10365581" y="1858074"/>
            <a:ext cx="176212" cy="176212"/>
          </a:xfrm>
          <a:prstGeom prst="rect">
            <a:avLst/>
          </a:prstGeom>
          <a:noFill/>
          <a:ln w="381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a:solidFill>
                  <a:schemeClr val="tx1"/>
                </a:solidFill>
              </a:rPr>
              <a:t>A</a:t>
            </a:r>
          </a:p>
        </p:txBody>
      </p:sp>
      <p:sp>
        <p:nvSpPr>
          <p:cNvPr id="37" name="Rectangle 36"/>
          <p:cNvSpPr/>
          <p:nvPr/>
        </p:nvSpPr>
        <p:spPr>
          <a:xfrm>
            <a:off x="10365581" y="2093024"/>
            <a:ext cx="176212" cy="176212"/>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a:solidFill>
                  <a:schemeClr val="tx1"/>
                </a:solidFill>
              </a:rPr>
              <a:t>A</a:t>
            </a:r>
          </a:p>
        </p:txBody>
      </p:sp>
      <p:sp>
        <p:nvSpPr>
          <p:cNvPr id="38" name="Rectangle 37"/>
          <p:cNvSpPr/>
          <p:nvPr/>
        </p:nvSpPr>
        <p:spPr>
          <a:xfrm>
            <a:off x="6664581" y="244792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39" name="Rectangle 38"/>
          <p:cNvSpPr/>
          <p:nvPr/>
        </p:nvSpPr>
        <p:spPr>
          <a:xfrm>
            <a:off x="6664581" y="320357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40" name="Rectangle 39"/>
          <p:cNvSpPr/>
          <p:nvPr/>
        </p:nvSpPr>
        <p:spPr>
          <a:xfrm>
            <a:off x="6664581" y="5553075"/>
            <a:ext cx="1682496"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41" name="Rectangle 40"/>
          <p:cNvSpPr/>
          <p:nvPr/>
        </p:nvSpPr>
        <p:spPr>
          <a:xfrm>
            <a:off x="6664581" y="3959225"/>
            <a:ext cx="1682496" cy="533400"/>
          </a:xfrm>
          <a:prstGeom prst="rect">
            <a:avLst/>
          </a:prstGeom>
          <a:noFill/>
          <a:ln w="381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42" name="Rectangle 41"/>
          <p:cNvSpPr/>
          <p:nvPr/>
        </p:nvSpPr>
        <p:spPr>
          <a:xfrm>
            <a:off x="6664581" y="4714875"/>
            <a:ext cx="1682496" cy="533400"/>
          </a:xfrm>
          <a:prstGeom prst="rect">
            <a:avLst/>
          </a:prstGeom>
          <a:noFill/>
          <a:ln w="381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43" name="TextBox 42"/>
          <p:cNvSpPr txBox="1"/>
          <p:nvPr/>
        </p:nvSpPr>
        <p:spPr>
          <a:xfrm>
            <a:off x="6666257" y="2085213"/>
            <a:ext cx="1681085" cy="304038"/>
          </a:xfrm>
          <a:prstGeom prst="rect">
            <a:avLst/>
          </a:prstGeom>
          <a:noFill/>
        </p:spPr>
        <p:txBody>
          <a:bodyPr wrap="square" lIns="0" tIns="0" rIns="0" bIns="0" rtlCol="0" anchor="b">
            <a:noAutofit/>
          </a:bodyPr>
          <a:lstStyle/>
          <a:p>
            <a:pPr>
              <a:lnSpc>
                <a:spcPct val="90000"/>
              </a:lnSpc>
            </a:pPr>
            <a:r>
              <a:rPr lang="en-US" sz="1400" b="1" dirty="0" smtClean="0"/>
              <a:t>Label 4</a:t>
            </a:r>
          </a:p>
        </p:txBody>
      </p:sp>
      <p:sp>
        <p:nvSpPr>
          <p:cNvPr id="44" name="Slide Number Placeholder 43"/>
          <p:cNvSpPr>
            <a:spLocks noGrp="1"/>
          </p:cNvSpPr>
          <p:nvPr>
            <p:ph type="sldNum" sz="quarter" idx="12"/>
          </p:nvPr>
        </p:nvSpPr>
        <p:spPr/>
        <p:txBody>
          <a:bodyPr/>
          <a:lstStyle/>
          <a:p>
            <a:fld id="{B016F8AB-BCEA-4347-8BA6-BE776009BC89}" type="slidenum">
              <a:rPr lang="en-US" smtClean="0"/>
              <a:t>37</a:t>
            </a:fld>
            <a:endParaRPr lang="en-US"/>
          </a:p>
        </p:txBody>
      </p:sp>
    </p:spTree>
    <p:extLst>
      <p:ext uri="{BB962C8B-B14F-4D97-AF65-F5344CB8AC3E}">
        <p14:creationId xmlns:p14="http://schemas.microsoft.com/office/powerpoint/2010/main" val="244113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10367257" y="3522663"/>
            <a:ext cx="148343" cy="1503362"/>
          </a:xfrm>
          <a:custGeom>
            <a:avLst/>
            <a:gdLst>
              <a:gd name="connsiteX0" fmla="*/ 19050 w 171450"/>
              <a:gd name="connsiteY0" fmla="*/ 0 h 1504950"/>
              <a:gd name="connsiteX1" fmla="*/ 171450 w 171450"/>
              <a:gd name="connsiteY1" fmla="*/ 0 h 1504950"/>
              <a:gd name="connsiteX2" fmla="*/ 171450 w 171450"/>
              <a:gd name="connsiteY2" fmla="*/ 1504950 h 1504950"/>
              <a:gd name="connsiteX3" fmla="*/ 0 w 171450"/>
              <a:gd name="connsiteY3" fmla="*/ 1504950 h 1504950"/>
              <a:gd name="connsiteX0" fmla="*/ 2187 w 171450"/>
              <a:gd name="connsiteY0" fmla="*/ 0 h 1508125"/>
              <a:gd name="connsiteX1" fmla="*/ 171450 w 171450"/>
              <a:gd name="connsiteY1" fmla="*/ 3175 h 1508125"/>
              <a:gd name="connsiteX2" fmla="*/ 171450 w 171450"/>
              <a:gd name="connsiteY2" fmla="*/ 1508125 h 1508125"/>
              <a:gd name="connsiteX3" fmla="*/ 0 w 171450"/>
              <a:gd name="connsiteY3" fmla="*/ 1508125 h 1508125"/>
              <a:gd name="connsiteX0" fmla="*/ 0 w 172073"/>
              <a:gd name="connsiteY0" fmla="*/ 0 h 1504950"/>
              <a:gd name="connsiteX1" fmla="*/ 172073 w 172073"/>
              <a:gd name="connsiteY1" fmla="*/ 0 h 1504950"/>
              <a:gd name="connsiteX2" fmla="*/ 172073 w 172073"/>
              <a:gd name="connsiteY2" fmla="*/ 1504950 h 1504950"/>
              <a:gd name="connsiteX3" fmla="*/ 623 w 172073"/>
              <a:gd name="connsiteY3" fmla="*/ 1504950 h 1504950"/>
            </a:gdLst>
            <a:ahLst/>
            <a:cxnLst>
              <a:cxn ang="0">
                <a:pos x="connsiteX0" y="connsiteY0"/>
              </a:cxn>
              <a:cxn ang="0">
                <a:pos x="connsiteX1" y="connsiteY1"/>
              </a:cxn>
              <a:cxn ang="0">
                <a:pos x="connsiteX2" y="connsiteY2"/>
              </a:cxn>
              <a:cxn ang="0">
                <a:pos x="connsiteX3" y="connsiteY3"/>
              </a:cxn>
            </a:cxnLst>
            <a:rect l="l" t="t" r="r" b="b"/>
            <a:pathLst>
              <a:path w="172073" h="1504950">
                <a:moveTo>
                  <a:pt x="0" y="0"/>
                </a:moveTo>
                <a:lnTo>
                  <a:pt x="172073" y="0"/>
                </a:lnTo>
                <a:lnTo>
                  <a:pt x="172073" y="1504950"/>
                </a:lnTo>
                <a:lnTo>
                  <a:pt x="623" y="1504950"/>
                </a:lnTo>
              </a:path>
            </a:pathLst>
          </a:cu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flipH="1">
            <a:off x="10368399" y="4280662"/>
            <a:ext cx="147201" cy="0"/>
          </a:xfrm>
          <a:prstGeom prst="line">
            <a:avLst/>
          </a:prstGeom>
          <a:ln w="12700">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2808287" y="1719262"/>
            <a:ext cx="314324" cy="0"/>
          </a:xfrm>
          <a:prstGeom prst="line">
            <a:avLst/>
          </a:prstGeom>
          <a:ln w="1270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Multi-level organization chart (with pictures)</a:t>
            </a:r>
            <a:endParaRPr lang="en-US" dirty="0"/>
          </a:p>
        </p:txBody>
      </p:sp>
      <p:sp>
        <p:nvSpPr>
          <p:cNvPr id="5" name="Rectangle 4"/>
          <p:cNvSpPr/>
          <p:nvPr/>
        </p:nvSpPr>
        <p:spPr>
          <a:xfrm>
            <a:off x="598487" y="1452562"/>
            <a:ext cx="2209800" cy="533400"/>
          </a:xfrm>
          <a:prstGeom prst="rect">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b="1" dirty="0" smtClean="0">
                <a:solidFill>
                  <a:schemeClr val="tx1"/>
                </a:solidFill>
              </a:rPr>
              <a:t>INSERT NAME</a:t>
            </a:r>
          </a:p>
          <a:p>
            <a:pPr marL="538163">
              <a:lnSpc>
                <a:spcPct val="90000"/>
              </a:lnSpc>
            </a:pPr>
            <a:r>
              <a:rPr lang="en-US" sz="1050" b="1" dirty="0" smtClean="0">
                <a:solidFill>
                  <a:schemeClr val="tx1"/>
                </a:solidFill>
              </a:rPr>
              <a:t>Insert </a:t>
            </a:r>
            <a:r>
              <a:rPr lang="en-US" sz="1050" b="1" dirty="0">
                <a:solidFill>
                  <a:schemeClr val="tx1"/>
                </a:solidFill>
              </a:rPr>
              <a:t>title can run to two lines</a:t>
            </a:r>
          </a:p>
        </p:txBody>
      </p:sp>
      <p:sp>
        <p:nvSpPr>
          <p:cNvPr id="6" name="Rectangle 33"/>
          <p:cNvSpPr/>
          <p:nvPr/>
        </p:nvSpPr>
        <p:spPr>
          <a:xfrm>
            <a:off x="598487" y="145408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7" name="Rectangle 6"/>
          <p:cNvSpPr/>
          <p:nvPr/>
        </p:nvSpPr>
        <p:spPr>
          <a:xfrm>
            <a:off x="609441" y="249631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8" name="Rectangle 33"/>
          <p:cNvSpPr/>
          <p:nvPr/>
        </p:nvSpPr>
        <p:spPr>
          <a:xfrm>
            <a:off x="604836" y="249783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9" name="Rectangle 8"/>
          <p:cNvSpPr/>
          <p:nvPr/>
        </p:nvSpPr>
        <p:spPr>
          <a:xfrm>
            <a:off x="3122611" y="249631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0" name="Rectangle 33"/>
          <p:cNvSpPr/>
          <p:nvPr/>
        </p:nvSpPr>
        <p:spPr>
          <a:xfrm>
            <a:off x="3122611" y="249783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11" name="Rectangle 10"/>
          <p:cNvSpPr/>
          <p:nvPr/>
        </p:nvSpPr>
        <p:spPr>
          <a:xfrm>
            <a:off x="3122611" y="145256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2" name="Rectangle 33"/>
          <p:cNvSpPr/>
          <p:nvPr/>
        </p:nvSpPr>
        <p:spPr>
          <a:xfrm>
            <a:off x="3122611" y="145408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14" name="Rectangle 13"/>
          <p:cNvSpPr/>
          <p:nvPr/>
        </p:nvSpPr>
        <p:spPr>
          <a:xfrm>
            <a:off x="5640386" y="249631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5" name="Rectangle 33"/>
          <p:cNvSpPr/>
          <p:nvPr/>
        </p:nvSpPr>
        <p:spPr>
          <a:xfrm>
            <a:off x="5640386" y="249783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16" name="Rectangle 15"/>
          <p:cNvSpPr/>
          <p:nvPr/>
        </p:nvSpPr>
        <p:spPr>
          <a:xfrm>
            <a:off x="8158161" y="249631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7" name="Rectangle 33"/>
          <p:cNvSpPr/>
          <p:nvPr/>
        </p:nvSpPr>
        <p:spPr>
          <a:xfrm>
            <a:off x="8158161" y="249783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18" name="Rectangle 17"/>
          <p:cNvSpPr/>
          <p:nvPr/>
        </p:nvSpPr>
        <p:spPr>
          <a:xfrm>
            <a:off x="609441" y="325831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9" name="Rectangle 33"/>
          <p:cNvSpPr/>
          <p:nvPr/>
        </p:nvSpPr>
        <p:spPr>
          <a:xfrm>
            <a:off x="604836" y="325983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0" name="Rectangle 19"/>
          <p:cNvSpPr/>
          <p:nvPr/>
        </p:nvSpPr>
        <p:spPr>
          <a:xfrm>
            <a:off x="3122611" y="325831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1" name="Rectangle 33"/>
          <p:cNvSpPr/>
          <p:nvPr/>
        </p:nvSpPr>
        <p:spPr>
          <a:xfrm>
            <a:off x="3122611" y="325983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2" name="Rectangle 21"/>
          <p:cNvSpPr/>
          <p:nvPr/>
        </p:nvSpPr>
        <p:spPr>
          <a:xfrm>
            <a:off x="5640386" y="325831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3" name="Rectangle 33"/>
          <p:cNvSpPr/>
          <p:nvPr/>
        </p:nvSpPr>
        <p:spPr>
          <a:xfrm>
            <a:off x="5640386" y="325983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4" name="Rectangle 23"/>
          <p:cNvSpPr/>
          <p:nvPr/>
        </p:nvSpPr>
        <p:spPr>
          <a:xfrm>
            <a:off x="8158161" y="325831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5" name="Rectangle 33"/>
          <p:cNvSpPr/>
          <p:nvPr/>
        </p:nvSpPr>
        <p:spPr>
          <a:xfrm>
            <a:off x="8158161" y="325983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6" name="Rectangle 25"/>
          <p:cNvSpPr/>
          <p:nvPr/>
        </p:nvSpPr>
        <p:spPr>
          <a:xfrm>
            <a:off x="609441" y="401396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7" name="Rectangle 33"/>
          <p:cNvSpPr/>
          <p:nvPr/>
        </p:nvSpPr>
        <p:spPr>
          <a:xfrm>
            <a:off x="604836" y="401548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8" name="Rectangle 27"/>
          <p:cNvSpPr/>
          <p:nvPr/>
        </p:nvSpPr>
        <p:spPr>
          <a:xfrm>
            <a:off x="3122611" y="401396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9" name="Rectangle 33"/>
          <p:cNvSpPr/>
          <p:nvPr/>
        </p:nvSpPr>
        <p:spPr>
          <a:xfrm>
            <a:off x="3122611" y="401548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0" name="Rectangle 29"/>
          <p:cNvSpPr/>
          <p:nvPr/>
        </p:nvSpPr>
        <p:spPr>
          <a:xfrm>
            <a:off x="5640386" y="401396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31" name="Rectangle 33"/>
          <p:cNvSpPr/>
          <p:nvPr/>
        </p:nvSpPr>
        <p:spPr>
          <a:xfrm>
            <a:off x="5640386" y="401548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2" name="Rectangle 31"/>
          <p:cNvSpPr/>
          <p:nvPr/>
        </p:nvSpPr>
        <p:spPr>
          <a:xfrm>
            <a:off x="609441" y="4772787"/>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33" name="Rectangle 33"/>
          <p:cNvSpPr/>
          <p:nvPr/>
        </p:nvSpPr>
        <p:spPr>
          <a:xfrm>
            <a:off x="604836" y="4774311"/>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4" name="Rectangle 33"/>
          <p:cNvSpPr/>
          <p:nvPr/>
        </p:nvSpPr>
        <p:spPr>
          <a:xfrm>
            <a:off x="3122611" y="4772787"/>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35" name="Rectangle 33"/>
          <p:cNvSpPr/>
          <p:nvPr/>
        </p:nvSpPr>
        <p:spPr>
          <a:xfrm>
            <a:off x="3122611" y="4774311"/>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6" name="Rectangle 35"/>
          <p:cNvSpPr/>
          <p:nvPr/>
        </p:nvSpPr>
        <p:spPr>
          <a:xfrm>
            <a:off x="604836" y="5553075"/>
            <a:ext cx="2209800"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37" name="Rectangle 33"/>
          <p:cNvSpPr/>
          <p:nvPr/>
        </p:nvSpPr>
        <p:spPr>
          <a:xfrm>
            <a:off x="604836" y="5554599"/>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8" name="Rectangle 37"/>
          <p:cNvSpPr/>
          <p:nvPr/>
        </p:nvSpPr>
        <p:spPr>
          <a:xfrm>
            <a:off x="3122611" y="5553075"/>
            <a:ext cx="2209800"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39" name="Rectangle 33"/>
          <p:cNvSpPr/>
          <p:nvPr/>
        </p:nvSpPr>
        <p:spPr>
          <a:xfrm>
            <a:off x="3122611" y="5554599"/>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0" name="Rectangle 39"/>
          <p:cNvSpPr/>
          <p:nvPr/>
        </p:nvSpPr>
        <p:spPr>
          <a:xfrm>
            <a:off x="5640386" y="5553075"/>
            <a:ext cx="2209800"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41" name="Rectangle 33"/>
          <p:cNvSpPr/>
          <p:nvPr/>
        </p:nvSpPr>
        <p:spPr>
          <a:xfrm>
            <a:off x="5640386" y="5554599"/>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2" name="Rectangle 41"/>
          <p:cNvSpPr/>
          <p:nvPr/>
        </p:nvSpPr>
        <p:spPr>
          <a:xfrm>
            <a:off x="8158161" y="5553075"/>
            <a:ext cx="2209800"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43" name="Rectangle 33"/>
          <p:cNvSpPr/>
          <p:nvPr/>
        </p:nvSpPr>
        <p:spPr>
          <a:xfrm>
            <a:off x="8158161" y="5554599"/>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4" name="Rectangle 43"/>
          <p:cNvSpPr/>
          <p:nvPr/>
        </p:nvSpPr>
        <p:spPr>
          <a:xfrm>
            <a:off x="8684496" y="4013962"/>
            <a:ext cx="1683465" cy="533400"/>
          </a:xfrm>
          <a:prstGeom prst="rect">
            <a:avLst/>
          </a:prstGeom>
          <a:noFill/>
          <a:ln w="381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45" name="Rectangle 44"/>
          <p:cNvSpPr/>
          <p:nvPr/>
        </p:nvSpPr>
        <p:spPr>
          <a:xfrm>
            <a:off x="8684496" y="4763262"/>
            <a:ext cx="1683465" cy="533400"/>
          </a:xfrm>
          <a:prstGeom prst="rect">
            <a:avLst/>
          </a:prstGeom>
          <a:noFill/>
          <a:ln w="381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51" name="TextBox 50"/>
          <p:cNvSpPr txBox="1"/>
          <p:nvPr/>
        </p:nvSpPr>
        <p:spPr>
          <a:xfrm>
            <a:off x="604836" y="2133600"/>
            <a:ext cx="2209800" cy="304038"/>
          </a:xfrm>
          <a:prstGeom prst="rect">
            <a:avLst/>
          </a:prstGeom>
          <a:noFill/>
        </p:spPr>
        <p:txBody>
          <a:bodyPr wrap="square" lIns="0" tIns="0" rIns="0" bIns="0" rtlCol="0" anchor="b">
            <a:noAutofit/>
          </a:bodyPr>
          <a:lstStyle/>
          <a:p>
            <a:pPr>
              <a:lnSpc>
                <a:spcPct val="90000"/>
              </a:lnSpc>
            </a:pPr>
            <a:r>
              <a:rPr lang="en-US" sz="1400" b="1" dirty="0" smtClean="0"/>
              <a:t>Label 1</a:t>
            </a:r>
          </a:p>
        </p:txBody>
      </p:sp>
      <p:sp>
        <p:nvSpPr>
          <p:cNvPr id="52" name="TextBox 51"/>
          <p:cNvSpPr txBox="1"/>
          <p:nvPr/>
        </p:nvSpPr>
        <p:spPr>
          <a:xfrm>
            <a:off x="3122611" y="2133600"/>
            <a:ext cx="2209800" cy="304038"/>
          </a:xfrm>
          <a:prstGeom prst="rect">
            <a:avLst/>
          </a:prstGeom>
          <a:noFill/>
        </p:spPr>
        <p:txBody>
          <a:bodyPr wrap="square" lIns="0" tIns="0" rIns="0" bIns="0" rtlCol="0" anchor="b">
            <a:noAutofit/>
          </a:bodyPr>
          <a:lstStyle/>
          <a:p>
            <a:pPr>
              <a:lnSpc>
                <a:spcPct val="90000"/>
              </a:lnSpc>
            </a:pPr>
            <a:r>
              <a:rPr lang="en-US" sz="1400" b="1" dirty="0" smtClean="0"/>
              <a:t>Label 2</a:t>
            </a:r>
          </a:p>
        </p:txBody>
      </p:sp>
      <p:sp>
        <p:nvSpPr>
          <p:cNvPr id="53" name="TextBox 52"/>
          <p:cNvSpPr txBox="1"/>
          <p:nvPr/>
        </p:nvSpPr>
        <p:spPr>
          <a:xfrm>
            <a:off x="5643561" y="2133600"/>
            <a:ext cx="2209800" cy="304038"/>
          </a:xfrm>
          <a:prstGeom prst="rect">
            <a:avLst/>
          </a:prstGeom>
          <a:noFill/>
        </p:spPr>
        <p:txBody>
          <a:bodyPr wrap="square" lIns="0" tIns="0" rIns="0" bIns="0" rtlCol="0" anchor="b">
            <a:noAutofit/>
          </a:bodyPr>
          <a:lstStyle/>
          <a:p>
            <a:pPr>
              <a:lnSpc>
                <a:spcPct val="90000"/>
              </a:lnSpc>
            </a:pPr>
            <a:r>
              <a:rPr lang="en-US" sz="1400" b="1" dirty="0" smtClean="0"/>
              <a:t>Label 3</a:t>
            </a:r>
          </a:p>
        </p:txBody>
      </p:sp>
      <p:sp>
        <p:nvSpPr>
          <p:cNvPr id="54" name="TextBox 53"/>
          <p:cNvSpPr txBox="1"/>
          <p:nvPr/>
        </p:nvSpPr>
        <p:spPr>
          <a:xfrm>
            <a:off x="8167686" y="2133600"/>
            <a:ext cx="2209800" cy="304038"/>
          </a:xfrm>
          <a:prstGeom prst="rect">
            <a:avLst/>
          </a:prstGeom>
          <a:noFill/>
        </p:spPr>
        <p:txBody>
          <a:bodyPr wrap="square" lIns="0" tIns="0" rIns="0" bIns="0" rtlCol="0" anchor="b">
            <a:noAutofit/>
          </a:bodyPr>
          <a:lstStyle/>
          <a:p>
            <a:pPr>
              <a:lnSpc>
                <a:spcPct val="90000"/>
              </a:lnSpc>
            </a:pPr>
            <a:r>
              <a:rPr lang="en-US" sz="1400" b="1" dirty="0" smtClean="0"/>
              <a:t>Label 4</a:t>
            </a:r>
          </a:p>
        </p:txBody>
      </p:sp>
      <p:sp>
        <p:nvSpPr>
          <p:cNvPr id="55" name="Slide Number Placeholder 54"/>
          <p:cNvSpPr>
            <a:spLocks noGrp="1"/>
          </p:cNvSpPr>
          <p:nvPr>
            <p:ph type="sldNum" sz="quarter" idx="12"/>
          </p:nvPr>
        </p:nvSpPr>
        <p:spPr/>
        <p:txBody>
          <a:bodyPr/>
          <a:lstStyle/>
          <a:p>
            <a:fld id="{B016F8AB-BCEA-4347-8BA6-BE776009BC89}" type="slidenum">
              <a:rPr lang="en-US" smtClean="0"/>
              <a:t>38</a:t>
            </a:fld>
            <a:endParaRPr lang="en-US"/>
          </a:p>
        </p:txBody>
      </p:sp>
      <p:sp>
        <p:nvSpPr>
          <p:cNvPr id="58" name="Rectangle 57"/>
          <p:cNvSpPr/>
          <p:nvPr/>
        </p:nvSpPr>
        <p:spPr>
          <a:xfrm>
            <a:off x="10365581" y="1388174"/>
            <a:ext cx="176212" cy="176212"/>
          </a:xfrm>
          <a:prstGeom prst="rect">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noAutofit/>
          </a:bodyPr>
          <a:lstStyle/>
          <a:p>
            <a:pPr algn="ctr">
              <a:lnSpc>
                <a:spcPct val="90000"/>
              </a:lnSpc>
            </a:pPr>
            <a:r>
              <a:rPr lang="en-US" sz="1050" b="1" dirty="0">
                <a:solidFill>
                  <a:schemeClr val="tx1"/>
                </a:solidFill>
              </a:rPr>
              <a:t>A</a:t>
            </a:r>
          </a:p>
        </p:txBody>
      </p:sp>
      <p:sp>
        <p:nvSpPr>
          <p:cNvPr id="59" name="TextBox 58"/>
          <p:cNvSpPr txBox="1"/>
          <p:nvPr/>
        </p:nvSpPr>
        <p:spPr>
          <a:xfrm>
            <a:off x="10637837" y="1430274"/>
            <a:ext cx="1143000" cy="855726"/>
          </a:xfrm>
          <a:prstGeom prst="rect">
            <a:avLst/>
          </a:prstGeom>
          <a:noFill/>
        </p:spPr>
        <p:txBody>
          <a:bodyPr wrap="square" lIns="0" tIns="0" rIns="0" bIns="0" rtlCol="0">
            <a:noAutofit/>
          </a:bodyPr>
          <a:lstStyle/>
          <a:p>
            <a:pPr>
              <a:lnSpc>
                <a:spcPct val="90000"/>
              </a:lnSpc>
              <a:spcBef>
                <a:spcPts val="600"/>
              </a:spcBef>
            </a:pPr>
            <a:r>
              <a:rPr lang="en-US" sz="1050" dirty="0" smtClean="0"/>
              <a:t>Group lead</a:t>
            </a:r>
          </a:p>
          <a:p>
            <a:pPr>
              <a:lnSpc>
                <a:spcPct val="90000"/>
              </a:lnSpc>
              <a:spcBef>
                <a:spcPts val="600"/>
              </a:spcBef>
            </a:pPr>
            <a:r>
              <a:rPr lang="en-US" sz="1050" dirty="0" smtClean="0"/>
              <a:t>Direct report</a:t>
            </a:r>
          </a:p>
          <a:p>
            <a:pPr>
              <a:lnSpc>
                <a:spcPct val="90000"/>
              </a:lnSpc>
              <a:spcBef>
                <a:spcPts val="600"/>
              </a:spcBef>
            </a:pPr>
            <a:r>
              <a:rPr lang="en-US" sz="1050" dirty="0" smtClean="0"/>
              <a:t>Secondary report</a:t>
            </a:r>
          </a:p>
          <a:p>
            <a:pPr>
              <a:lnSpc>
                <a:spcPct val="90000"/>
              </a:lnSpc>
              <a:spcBef>
                <a:spcPts val="600"/>
              </a:spcBef>
            </a:pPr>
            <a:r>
              <a:rPr lang="en-US" sz="1050" dirty="0" smtClean="0"/>
              <a:t>Indirect report</a:t>
            </a:r>
          </a:p>
        </p:txBody>
      </p:sp>
      <p:sp>
        <p:nvSpPr>
          <p:cNvPr id="60" name="Rectangle 59"/>
          <p:cNvSpPr/>
          <p:nvPr/>
        </p:nvSpPr>
        <p:spPr>
          <a:xfrm>
            <a:off x="10365581" y="1626299"/>
            <a:ext cx="176212" cy="176212"/>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a:solidFill>
                  <a:schemeClr val="tx1"/>
                </a:solidFill>
              </a:rPr>
              <a:t>A</a:t>
            </a:r>
          </a:p>
        </p:txBody>
      </p:sp>
      <p:sp>
        <p:nvSpPr>
          <p:cNvPr id="61" name="Rectangle 60"/>
          <p:cNvSpPr/>
          <p:nvPr/>
        </p:nvSpPr>
        <p:spPr>
          <a:xfrm>
            <a:off x="10365581" y="1854899"/>
            <a:ext cx="176212" cy="176212"/>
          </a:xfrm>
          <a:prstGeom prst="rect">
            <a:avLst/>
          </a:prstGeom>
          <a:noFill/>
          <a:ln w="381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a:solidFill>
                  <a:schemeClr val="tx1"/>
                </a:solidFill>
              </a:rPr>
              <a:t>A</a:t>
            </a:r>
          </a:p>
        </p:txBody>
      </p:sp>
      <p:sp>
        <p:nvSpPr>
          <p:cNvPr id="62" name="Rectangle 61"/>
          <p:cNvSpPr/>
          <p:nvPr/>
        </p:nvSpPr>
        <p:spPr>
          <a:xfrm>
            <a:off x="10365581" y="2093024"/>
            <a:ext cx="176212" cy="176212"/>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a:solidFill>
                  <a:schemeClr val="tx1"/>
                </a:solidFill>
              </a:rPr>
              <a:t>A</a:t>
            </a:r>
          </a:p>
        </p:txBody>
      </p:sp>
    </p:spTree>
    <p:extLst>
      <p:ext uri="{BB962C8B-B14F-4D97-AF65-F5344CB8AC3E}">
        <p14:creationId xmlns:p14="http://schemas.microsoft.com/office/powerpoint/2010/main" val="216608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7"/>
          <p:cNvSpPr/>
          <p:nvPr/>
        </p:nvSpPr>
        <p:spPr>
          <a:xfrm flipH="1">
            <a:off x="8540480" y="2724150"/>
            <a:ext cx="144016" cy="756022"/>
          </a:xfrm>
          <a:custGeom>
            <a:avLst/>
            <a:gdLst>
              <a:gd name="connsiteX0" fmla="*/ 19050 w 171450"/>
              <a:gd name="connsiteY0" fmla="*/ 0 h 1504950"/>
              <a:gd name="connsiteX1" fmla="*/ 171450 w 171450"/>
              <a:gd name="connsiteY1" fmla="*/ 0 h 1504950"/>
              <a:gd name="connsiteX2" fmla="*/ 171450 w 171450"/>
              <a:gd name="connsiteY2" fmla="*/ 1504950 h 1504950"/>
              <a:gd name="connsiteX3" fmla="*/ 0 w 171450"/>
              <a:gd name="connsiteY3" fmla="*/ 1504950 h 1504950"/>
              <a:gd name="connsiteX0" fmla="*/ 2187 w 171450"/>
              <a:gd name="connsiteY0" fmla="*/ 0 h 1508125"/>
              <a:gd name="connsiteX1" fmla="*/ 171450 w 171450"/>
              <a:gd name="connsiteY1" fmla="*/ 3175 h 1508125"/>
              <a:gd name="connsiteX2" fmla="*/ 171450 w 171450"/>
              <a:gd name="connsiteY2" fmla="*/ 1508125 h 1508125"/>
              <a:gd name="connsiteX3" fmla="*/ 0 w 171450"/>
              <a:gd name="connsiteY3" fmla="*/ 1508125 h 1508125"/>
              <a:gd name="connsiteX0" fmla="*/ 0 w 172073"/>
              <a:gd name="connsiteY0" fmla="*/ 0 h 1504950"/>
              <a:gd name="connsiteX1" fmla="*/ 172073 w 172073"/>
              <a:gd name="connsiteY1" fmla="*/ 0 h 1504950"/>
              <a:gd name="connsiteX2" fmla="*/ 172073 w 172073"/>
              <a:gd name="connsiteY2" fmla="*/ 1504950 h 1504950"/>
              <a:gd name="connsiteX3" fmla="*/ 623 w 172073"/>
              <a:gd name="connsiteY3" fmla="*/ 1504950 h 1504950"/>
            </a:gdLst>
            <a:ahLst/>
            <a:cxnLst>
              <a:cxn ang="0">
                <a:pos x="connsiteX0" y="connsiteY0"/>
              </a:cxn>
              <a:cxn ang="0">
                <a:pos x="connsiteX1" y="connsiteY1"/>
              </a:cxn>
              <a:cxn ang="0">
                <a:pos x="connsiteX2" y="connsiteY2"/>
              </a:cxn>
              <a:cxn ang="0">
                <a:pos x="connsiteX3" y="connsiteY3"/>
              </a:cxn>
            </a:cxnLst>
            <a:rect l="l" t="t" r="r" b="b"/>
            <a:pathLst>
              <a:path w="172073" h="1504950">
                <a:moveTo>
                  <a:pt x="0" y="0"/>
                </a:moveTo>
                <a:lnTo>
                  <a:pt x="172073" y="0"/>
                </a:lnTo>
                <a:lnTo>
                  <a:pt x="172073" y="1504950"/>
                </a:lnTo>
                <a:lnTo>
                  <a:pt x="623" y="1504950"/>
                </a:lnTo>
              </a:path>
            </a:pathLst>
          </a:cu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flipH="1">
            <a:off x="4497465" y="2724149"/>
            <a:ext cx="148343" cy="2266951"/>
          </a:xfrm>
          <a:custGeom>
            <a:avLst/>
            <a:gdLst>
              <a:gd name="connsiteX0" fmla="*/ 19050 w 171450"/>
              <a:gd name="connsiteY0" fmla="*/ 0 h 1504950"/>
              <a:gd name="connsiteX1" fmla="*/ 171450 w 171450"/>
              <a:gd name="connsiteY1" fmla="*/ 0 h 1504950"/>
              <a:gd name="connsiteX2" fmla="*/ 171450 w 171450"/>
              <a:gd name="connsiteY2" fmla="*/ 1504950 h 1504950"/>
              <a:gd name="connsiteX3" fmla="*/ 0 w 171450"/>
              <a:gd name="connsiteY3" fmla="*/ 1504950 h 1504950"/>
              <a:gd name="connsiteX0" fmla="*/ 2187 w 171450"/>
              <a:gd name="connsiteY0" fmla="*/ 0 h 1508125"/>
              <a:gd name="connsiteX1" fmla="*/ 171450 w 171450"/>
              <a:gd name="connsiteY1" fmla="*/ 3175 h 1508125"/>
              <a:gd name="connsiteX2" fmla="*/ 171450 w 171450"/>
              <a:gd name="connsiteY2" fmla="*/ 1508125 h 1508125"/>
              <a:gd name="connsiteX3" fmla="*/ 0 w 171450"/>
              <a:gd name="connsiteY3" fmla="*/ 1508125 h 1508125"/>
              <a:gd name="connsiteX0" fmla="*/ 0 w 172073"/>
              <a:gd name="connsiteY0" fmla="*/ 0 h 1504950"/>
              <a:gd name="connsiteX1" fmla="*/ 172073 w 172073"/>
              <a:gd name="connsiteY1" fmla="*/ 0 h 1504950"/>
              <a:gd name="connsiteX2" fmla="*/ 172073 w 172073"/>
              <a:gd name="connsiteY2" fmla="*/ 1504950 h 1504950"/>
              <a:gd name="connsiteX3" fmla="*/ 623 w 172073"/>
              <a:gd name="connsiteY3" fmla="*/ 1504950 h 1504950"/>
            </a:gdLst>
            <a:ahLst/>
            <a:cxnLst>
              <a:cxn ang="0">
                <a:pos x="connsiteX0" y="connsiteY0"/>
              </a:cxn>
              <a:cxn ang="0">
                <a:pos x="connsiteX1" y="connsiteY1"/>
              </a:cxn>
              <a:cxn ang="0">
                <a:pos x="connsiteX2" y="connsiteY2"/>
              </a:cxn>
              <a:cxn ang="0">
                <a:pos x="connsiteX3" y="connsiteY3"/>
              </a:cxn>
            </a:cxnLst>
            <a:rect l="l" t="t" r="r" b="b"/>
            <a:pathLst>
              <a:path w="172073" h="1504950">
                <a:moveTo>
                  <a:pt x="0" y="0"/>
                </a:moveTo>
                <a:lnTo>
                  <a:pt x="172073" y="0"/>
                </a:lnTo>
                <a:lnTo>
                  <a:pt x="172073" y="1504950"/>
                </a:lnTo>
                <a:lnTo>
                  <a:pt x="623" y="1504950"/>
                </a:lnTo>
              </a:path>
            </a:pathLst>
          </a:cu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flipH="1">
            <a:off x="4497465" y="3472392"/>
            <a:ext cx="147201" cy="0"/>
          </a:xfrm>
          <a:prstGeom prst="line">
            <a:avLst/>
          </a:prstGeom>
          <a:ln w="12700">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4497465" y="4230159"/>
            <a:ext cx="147201" cy="0"/>
          </a:xfrm>
          <a:prstGeom prst="line">
            <a:avLst/>
          </a:prstGeom>
          <a:ln w="1270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4" name="Freeform 53"/>
          <p:cNvSpPr/>
          <p:nvPr/>
        </p:nvSpPr>
        <p:spPr>
          <a:xfrm flipH="1">
            <a:off x="2478174" y="2724150"/>
            <a:ext cx="144016" cy="756022"/>
          </a:xfrm>
          <a:custGeom>
            <a:avLst/>
            <a:gdLst>
              <a:gd name="connsiteX0" fmla="*/ 19050 w 171450"/>
              <a:gd name="connsiteY0" fmla="*/ 0 h 1504950"/>
              <a:gd name="connsiteX1" fmla="*/ 171450 w 171450"/>
              <a:gd name="connsiteY1" fmla="*/ 0 h 1504950"/>
              <a:gd name="connsiteX2" fmla="*/ 171450 w 171450"/>
              <a:gd name="connsiteY2" fmla="*/ 1504950 h 1504950"/>
              <a:gd name="connsiteX3" fmla="*/ 0 w 171450"/>
              <a:gd name="connsiteY3" fmla="*/ 1504950 h 1504950"/>
              <a:gd name="connsiteX0" fmla="*/ 2187 w 171450"/>
              <a:gd name="connsiteY0" fmla="*/ 0 h 1508125"/>
              <a:gd name="connsiteX1" fmla="*/ 171450 w 171450"/>
              <a:gd name="connsiteY1" fmla="*/ 3175 h 1508125"/>
              <a:gd name="connsiteX2" fmla="*/ 171450 w 171450"/>
              <a:gd name="connsiteY2" fmla="*/ 1508125 h 1508125"/>
              <a:gd name="connsiteX3" fmla="*/ 0 w 171450"/>
              <a:gd name="connsiteY3" fmla="*/ 1508125 h 1508125"/>
              <a:gd name="connsiteX0" fmla="*/ 0 w 172073"/>
              <a:gd name="connsiteY0" fmla="*/ 0 h 1504950"/>
              <a:gd name="connsiteX1" fmla="*/ 172073 w 172073"/>
              <a:gd name="connsiteY1" fmla="*/ 0 h 1504950"/>
              <a:gd name="connsiteX2" fmla="*/ 172073 w 172073"/>
              <a:gd name="connsiteY2" fmla="*/ 1504950 h 1504950"/>
              <a:gd name="connsiteX3" fmla="*/ 623 w 172073"/>
              <a:gd name="connsiteY3" fmla="*/ 1504950 h 1504950"/>
            </a:gdLst>
            <a:ahLst/>
            <a:cxnLst>
              <a:cxn ang="0">
                <a:pos x="connsiteX0" y="connsiteY0"/>
              </a:cxn>
              <a:cxn ang="0">
                <a:pos x="connsiteX1" y="connsiteY1"/>
              </a:cxn>
              <a:cxn ang="0">
                <a:pos x="connsiteX2" y="connsiteY2"/>
              </a:cxn>
              <a:cxn ang="0">
                <a:pos x="connsiteX3" y="connsiteY3"/>
              </a:cxn>
            </a:cxnLst>
            <a:rect l="l" t="t" r="r" b="b"/>
            <a:pathLst>
              <a:path w="172073" h="1504950">
                <a:moveTo>
                  <a:pt x="0" y="0"/>
                </a:moveTo>
                <a:lnTo>
                  <a:pt x="172073" y="0"/>
                </a:lnTo>
                <a:lnTo>
                  <a:pt x="172073" y="1504950"/>
                </a:lnTo>
                <a:lnTo>
                  <a:pt x="623" y="1504950"/>
                </a:lnTo>
              </a:path>
            </a:pathLst>
          </a:cu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455922" y="2724150"/>
            <a:ext cx="148343" cy="1509713"/>
            <a:chOff x="450141" y="2727326"/>
            <a:chExt cx="148343" cy="1499406"/>
          </a:xfrm>
        </p:grpSpPr>
        <p:sp>
          <p:nvSpPr>
            <p:cNvPr id="45" name="Freeform 44"/>
            <p:cNvSpPr/>
            <p:nvPr/>
          </p:nvSpPr>
          <p:spPr>
            <a:xfrm flipH="1">
              <a:off x="450141" y="2727326"/>
              <a:ext cx="148343" cy="1499406"/>
            </a:xfrm>
            <a:custGeom>
              <a:avLst/>
              <a:gdLst>
                <a:gd name="connsiteX0" fmla="*/ 19050 w 171450"/>
                <a:gd name="connsiteY0" fmla="*/ 0 h 1504950"/>
                <a:gd name="connsiteX1" fmla="*/ 171450 w 171450"/>
                <a:gd name="connsiteY1" fmla="*/ 0 h 1504950"/>
                <a:gd name="connsiteX2" fmla="*/ 171450 w 171450"/>
                <a:gd name="connsiteY2" fmla="*/ 1504950 h 1504950"/>
                <a:gd name="connsiteX3" fmla="*/ 0 w 171450"/>
                <a:gd name="connsiteY3" fmla="*/ 1504950 h 1504950"/>
                <a:gd name="connsiteX0" fmla="*/ 2187 w 171450"/>
                <a:gd name="connsiteY0" fmla="*/ 0 h 1508125"/>
                <a:gd name="connsiteX1" fmla="*/ 171450 w 171450"/>
                <a:gd name="connsiteY1" fmla="*/ 3175 h 1508125"/>
                <a:gd name="connsiteX2" fmla="*/ 171450 w 171450"/>
                <a:gd name="connsiteY2" fmla="*/ 1508125 h 1508125"/>
                <a:gd name="connsiteX3" fmla="*/ 0 w 171450"/>
                <a:gd name="connsiteY3" fmla="*/ 1508125 h 1508125"/>
                <a:gd name="connsiteX0" fmla="*/ 0 w 172073"/>
                <a:gd name="connsiteY0" fmla="*/ 0 h 1504950"/>
                <a:gd name="connsiteX1" fmla="*/ 172073 w 172073"/>
                <a:gd name="connsiteY1" fmla="*/ 0 h 1504950"/>
                <a:gd name="connsiteX2" fmla="*/ 172073 w 172073"/>
                <a:gd name="connsiteY2" fmla="*/ 1504950 h 1504950"/>
                <a:gd name="connsiteX3" fmla="*/ 623 w 172073"/>
                <a:gd name="connsiteY3" fmla="*/ 1504950 h 1504950"/>
              </a:gdLst>
              <a:ahLst/>
              <a:cxnLst>
                <a:cxn ang="0">
                  <a:pos x="connsiteX0" y="connsiteY0"/>
                </a:cxn>
                <a:cxn ang="0">
                  <a:pos x="connsiteX1" y="connsiteY1"/>
                </a:cxn>
                <a:cxn ang="0">
                  <a:pos x="connsiteX2" y="connsiteY2"/>
                </a:cxn>
                <a:cxn ang="0">
                  <a:pos x="connsiteX3" y="connsiteY3"/>
                </a:cxn>
              </a:cxnLst>
              <a:rect l="l" t="t" r="r" b="b"/>
              <a:pathLst>
                <a:path w="172073" h="1504950">
                  <a:moveTo>
                    <a:pt x="0" y="0"/>
                  </a:moveTo>
                  <a:lnTo>
                    <a:pt x="172073" y="0"/>
                  </a:lnTo>
                  <a:lnTo>
                    <a:pt x="172073" y="1504950"/>
                  </a:lnTo>
                  <a:lnTo>
                    <a:pt x="623" y="1504950"/>
                  </a:lnTo>
                </a:path>
              </a:pathLst>
            </a:cu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flipH="1">
              <a:off x="450144" y="3478187"/>
              <a:ext cx="147201" cy="0"/>
            </a:xfrm>
            <a:prstGeom prst="line">
              <a:avLst/>
            </a:prstGeom>
            <a:ln w="12700">
              <a:solidFill>
                <a:schemeClr val="tx1"/>
              </a:solidFill>
              <a:miter lim="800000"/>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a:stCxn id="10" idx="1"/>
          </p:cNvCxnSpPr>
          <p:nvPr/>
        </p:nvCxnSpPr>
        <p:spPr>
          <a:xfrm flipH="1">
            <a:off x="2274888" y="1719262"/>
            <a:ext cx="352424" cy="0"/>
          </a:xfrm>
          <a:prstGeom prst="line">
            <a:avLst/>
          </a:prstGeom>
          <a:ln w="1270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Multi-level organization chart (without pictures)</a:t>
            </a:r>
          </a:p>
        </p:txBody>
      </p:sp>
      <p:sp>
        <p:nvSpPr>
          <p:cNvPr id="7" name="Rectangle 6"/>
          <p:cNvSpPr/>
          <p:nvPr/>
        </p:nvSpPr>
        <p:spPr>
          <a:xfrm>
            <a:off x="598487" y="1452562"/>
            <a:ext cx="1682496" cy="533400"/>
          </a:xfrm>
          <a:prstGeom prst="rect">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b="1" dirty="0" smtClean="0">
                <a:solidFill>
                  <a:schemeClr val="tx1"/>
                </a:solidFill>
              </a:rPr>
              <a:t>INSERT NAME</a:t>
            </a:r>
          </a:p>
          <a:p>
            <a:pPr>
              <a:lnSpc>
                <a:spcPct val="90000"/>
              </a:lnSpc>
            </a:pPr>
            <a:r>
              <a:rPr lang="en-US" sz="1050" dirty="0" smtClean="0">
                <a:solidFill>
                  <a:schemeClr val="tx1"/>
                </a:solidFill>
              </a:rPr>
              <a:t>Insert title can run to two lines</a:t>
            </a:r>
          </a:p>
        </p:txBody>
      </p:sp>
      <p:sp>
        <p:nvSpPr>
          <p:cNvPr id="8" name="Rectangle 7"/>
          <p:cNvSpPr/>
          <p:nvPr/>
        </p:nvSpPr>
        <p:spPr>
          <a:xfrm>
            <a:off x="604836" y="244792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9" name="Rectangle 8"/>
          <p:cNvSpPr/>
          <p:nvPr/>
        </p:nvSpPr>
        <p:spPr>
          <a:xfrm>
            <a:off x="2627312" y="2447925"/>
            <a:ext cx="1682496" cy="533400"/>
          </a:xfrm>
          <a:prstGeom prst="rect">
            <a:avLst/>
          </a:prstGeom>
          <a:noFill/>
          <a:ln w="381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0" name="Rectangle 9"/>
          <p:cNvSpPr/>
          <p:nvPr/>
        </p:nvSpPr>
        <p:spPr>
          <a:xfrm>
            <a:off x="2627312" y="1452562"/>
            <a:ext cx="1682496" cy="533400"/>
          </a:xfrm>
          <a:prstGeom prst="rect">
            <a:avLst/>
          </a:prstGeom>
          <a:noFill/>
          <a:ln w="38100">
            <a:solidFill>
              <a:schemeClr val="accent6"/>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2" name="Rectangle 11"/>
          <p:cNvSpPr/>
          <p:nvPr/>
        </p:nvSpPr>
        <p:spPr>
          <a:xfrm>
            <a:off x="4644666" y="2447925"/>
            <a:ext cx="1682496"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3" name="Rectangle 12"/>
          <p:cNvSpPr/>
          <p:nvPr/>
        </p:nvSpPr>
        <p:spPr>
          <a:xfrm>
            <a:off x="8684496" y="2447925"/>
            <a:ext cx="1682496" cy="533400"/>
          </a:xfrm>
          <a:prstGeom prst="rect">
            <a:avLst/>
          </a:prstGeom>
          <a:noFill/>
          <a:ln w="38100">
            <a:solidFill>
              <a:srgbClr val="80746E"/>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4" name="Rectangle 13"/>
          <p:cNvSpPr/>
          <p:nvPr/>
        </p:nvSpPr>
        <p:spPr>
          <a:xfrm>
            <a:off x="604836" y="3206750"/>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5" name="Rectangle 14"/>
          <p:cNvSpPr/>
          <p:nvPr/>
        </p:nvSpPr>
        <p:spPr>
          <a:xfrm>
            <a:off x="2627312" y="3209925"/>
            <a:ext cx="1682496" cy="532539"/>
          </a:xfrm>
          <a:prstGeom prst="rect">
            <a:avLst/>
          </a:prstGeom>
          <a:noFill/>
          <a:ln w="381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6" name="Rectangle 15"/>
          <p:cNvSpPr/>
          <p:nvPr/>
        </p:nvSpPr>
        <p:spPr>
          <a:xfrm>
            <a:off x="4644666" y="3205692"/>
            <a:ext cx="1682496"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7" name="Rectangle 16"/>
          <p:cNvSpPr/>
          <p:nvPr/>
        </p:nvSpPr>
        <p:spPr>
          <a:xfrm>
            <a:off x="8684496" y="3205692"/>
            <a:ext cx="1682496" cy="533400"/>
          </a:xfrm>
          <a:prstGeom prst="rect">
            <a:avLst/>
          </a:prstGeom>
          <a:noFill/>
          <a:ln w="38100">
            <a:solidFill>
              <a:srgbClr val="80746E"/>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8" name="Rectangle 17"/>
          <p:cNvSpPr/>
          <p:nvPr/>
        </p:nvSpPr>
        <p:spPr>
          <a:xfrm>
            <a:off x="604836" y="396557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9" name="Rectangle 18"/>
          <p:cNvSpPr/>
          <p:nvPr/>
        </p:nvSpPr>
        <p:spPr>
          <a:xfrm>
            <a:off x="2627312" y="3965575"/>
            <a:ext cx="1682496" cy="533400"/>
          </a:xfrm>
          <a:prstGeom prst="rect">
            <a:avLst/>
          </a:prstGeom>
          <a:noFill/>
          <a:ln w="381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a:solidFill>
                  <a:schemeClr val="tx1"/>
                </a:solidFill>
              </a:rPr>
              <a:t>INSERT NAME</a:t>
            </a:r>
          </a:p>
          <a:p>
            <a:pPr>
              <a:lnSpc>
                <a:spcPct val="90000"/>
              </a:lnSpc>
            </a:pPr>
            <a:r>
              <a:rPr lang="en-US" sz="1050" dirty="0">
                <a:solidFill>
                  <a:schemeClr val="tx1"/>
                </a:solidFill>
              </a:rPr>
              <a:t>Insert title can run to two lines</a:t>
            </a:r>
          </a:p>
        </p:txBody>
      </p:sp>
      <p:sp>
        <p:nvSpPr>
          <p:cNvPr id="20" name="Rectangle 19"/>
          <p:cNvSpPr/>
          <p:nvPr/>
        </p:nvSpPr>
        <p:spPr>
          <a:xfrm>
            <a:off x="4644666" y="3963459"/>
            <a:ext cx="1682496"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3" name="Rectangle 22"/>
          <p:cNvSpPr/>
          <p:nvPr/>
        </p:nvSpPr>
        <p:spPr>
          <a:xfrm>
            <a:off x="604836" y="5553075"/>
            <a:ext cx="1682496" cy="533400"/>
          </a:xfrm>
          <a:prstGeom prst="rect">
            <a:avLst/>
          </a:prstGeom>
          <a:noFill/>
          <a:ln w="381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4" name="Rectangle 23"/>
          <p:cNvSpPr/>
          <p:nvPr/>
        </p:nvSpPr>
        <p:spPr>
          <a:xfrm>
            <a:off x="2627312" y="5553075"/>
            <a:ext cx="1682496" cy="533400"/>
          </a:xfrm>
          <a:prstGeom prst="rect">
            <a:avLst/>
          </a:prstGeom>
          <a:noFill/>
          <a:ln w="381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9" name="TextBox 28"/>
          <p:cNvSpPr txBox="1"/>
          <p:nvPr/>
        </p:nvSpPr>
        <p:spPr>
          <a:xfrm>
            <a:off x="604836" y="2085213"/>
            <a:ext cx="2209800" cy="304038"/>
          </a:xfrm>
          <a:prstGeom prst="rect">
            <a:avLst/>
          </a:prstGeom>
          <a:noFill/>
        </p:spPr>
        <p:txBody>
          <a:bodyPr wrap="square" lIns="0" tIns="0" rIns="0" bIns="0" rtlCol="0" anchor="b">
            <a:noAutofit/>
          </a:bodyPr>
          <a:lstStyle/>
          <a:p>
            <a:pPr>
              <a:lnSpc>
                <a:spcPct val="90000"/>
              </a:lnSpc>
            </a:pPr>
            <a:r>
              <a:rPr lang="en-US" sz="1400" b="1" dirty="0" smtClean="0"/>
              <a:t>Label 1</a:t>
            </a:r>
          </a:p>
        </p:txBody>
      </p:sp>
      <p:sp>
        <p:nvSpPr>
          <p:cNvPr id="30" name="TextBox 29"/>
          <p:cNvSpPr txBox="1"/>
          <p:nvPr/>
        </p:nvSpPr>
        <p:spPr>
          <a:xfrm>
            <a:off x="2627312" y="2085213"/>
            <a:ext cx="1682496" cy="304038"/>
          </a:xfrm>
          <a:prstGeom prst="rect">
            <a:avLst/>
          </a:prstGeom>
          <a:noFill/>
        </p:spPr>
        <p:txBody>
          <a:bodyPr wrap="square" lIns="0" tIns="0" rIns="0" bIns="0" rtlCol="0" anchor="b">
            <a:noAutofit/>
          </a:bodyPr>
          <a:lstStyle/>
          <a:p>
            <a:pPr>
              <a:lnSpc>
                <a:spcPct val="90000"/>
              </a:lnSpc>
            </a:pPr>
            <a:r>
              <a:rPr lang="en-US" sz="1400" b="1" dirty="0" smtClean="0"/>
              <a:t>Label 2</a:t>
            </a:r>
          </a:p>
        </p:txBody>
      </p:sp>
      <p:sp>
        <p:nvSpPr>
          <p:cNvPr id="31" name="TextBox 30"/>
          <p:cNvSpPr txBox="1"/>
          <p:nvPr/>
        </p:nvSpPr>
        <p:spPr>
          <a:xfrm>
            <a:off x="4647841" y="2085213"/>
            <a:ext cx="1679321" cy="304038"/>
          </a:xfrm>
          <a:prstGeom prst="rect">
            <a:avLst/>
          </a:prstGeom>
          <a:noFill/>
        </p:spPr>
        <p:txBody>
          <a:bodyPr wrap="square" lIns="0" tIns="0" rIns="0" bIns="0" rtlCol="0" anchor="b">
            <a:noAutofit/>
          </a:bodyPr>
          <a:lstStyle/>
          <a:p>
            <a:pPr>
              <a:lnSpc>
                <a:spcPct val="90000"/>
              </a:lnSpc>
            </a:pPr>
            <a:r>
              <a:rPr lang="en-US" sz="1400" b="1" dirty="0" smtClean="0"/>
              <a:t>Label 3</a:t>
            </a:r>
          </a:p>
        </p:txBody>
      </p:sp>
      <p:sp>
        <p:nvSpPr>
          <p:cNvPr id="32" name="TextBox 31"/>
          <p:cNvSpPr txBox="1"/>
          <p:nvPr/>
        </p:nvSpPr>
        <p:spPr>
          <a:xfrm>
            <a:off x="8684496" y="2085213"/>
            <a:ext cx="1681085" cy="304038"/>
          </a:xfrm>
          <a:prstGeom prst="rect">
            <a:avLst/>
          </a:prstGeom>
          <a:noFill/>
        </p:spPr>
        <p:txBody>
          <a:bodyPr wrap="square" lIns="0" tIns="0" rIns="0" bIns="0" rtlCol="0" anchor="b">
            <a:noAutofit/>
          </a:bodyPr>
          <a:lstStyle/>
          <a:p>
            <a:pPr>
              <a:lnSpc>
                <a:spcPct val="90000"/>
              </a:lnSpc>
            </a:pPr>
            <a:r>
              <a:rPr lang="en-US" sz="1400" b="1" dirty="0" smtClean="0"/>
              <a:t>Label 5</a:t>
            </a:r>
          </a:p>
        </p:txBody>
      </p:sp>
      <p:sp>
        <p:nvSpPr>
          <p:cNvPr id="33" name="Rectangle 32"/>
          <p:cNvSpPr/>
          <p:nvPr/>
        </p:nvSpPr>
        <p:spPr>
          <a:xfrm>
            <a:off x="10365581" y="1388174"/>
            <a:ext cx="176212" cy="176212"/>
          </a:xfrm>
          <a:prstGeom prst="rect">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noAutofit/>
          </a:bodyPr>
          <a:lstStyle/>
          <a:p>
            <a:pPr algn="ctr">
              <a:lnSpc>
                <a:spcPct val="90000"/>
              </a:lnSpc>
            </a:pPr>
            <a:r>
              <a:rPr lang="en-US" sz="1050" b="1" dirty="0">
                <a:solidFill>
                  <a:schemeClr val="tx1"/>
                </a:solidFill>
              </a:rPr>
              <a:t>A</a:t>
            </a:r>
          </a:p>
        </p:txBody>
      </p:sp>
      <p:sp>
        <p:nvSpPr>
          <p:cNvPr id="34" name="TextBox 33"/>
          <p:cNvSpPr txBox="1"/>
          <p:nvPr/>
        </p:nvSpPr>
        <p:spPr>
          <a:xfrm>
            <a:off x="10637837" y="1430274"/>
            <a:ext cx="1143000" cy="855726"/>
          </a:xfrm>
          <a:prstGeom prst="rect">
            <a:avLst/>
          </a:prstGeom>
          <a:noFill/>
        </p:spPr>
        <p:txBody>
          <a:bodyPr wrap="square" lIns="0" tIns="0" rIns="0" bIns="0" rtlCol="0">
            <a:noAutofit/>
          </a:bodyPr>
          <a:lstStyle/>
          <a:p>
            <a:pPr>
              <a:lnSpc>
                <a:spcPct val="90000"/>
              </a:lnSpc>
              <a:spcBef>
                <a:spcPts val="600"/>
              </a:spcBef>
            </a:pPr>
            <a:r>
              <a:rPr lang="en-US" sz="1050" dirty="0" smtClean="0"/>
              <a:t>Group lead</a:t>
            </a:r>
          </a:p>
          <a:p>
            <a:pPr>
              <a:lnSpc>
                <a:spcPct val="90000"/>
              </a:lnSpc>
              <a:spcBef>
                <a:spcPts val="600"/>
              </a:spcBef>
            </a:pPr>
            <a:r>
              <a:rPr lang="en-US" sz="1050" dirty="0" smtClean="0"/>
              <a:t>Reporting team</a:t>
            </a:r>
          </a:p>
          <a:p>
            <a:pPr>
              <a:lnSpc>
                <a:spcPct val="90000"/>
              </a:lnSpc>
              <a:spcBef>
                <a:spcPts val="600"/>
              </a:spcBef>
            </a:pPr>
            <a:r>
              <a:rPr lang="en-US" sz="1050" dirty="0" smtClean="0"/>
              <a:t>Indirect report</a:t>
            </a:r>
          </a:p>
        </p:txBody>
      </p:sp>
      <p:sp>
        <p:nvSpPr>
          <p:cNvPr id="35" name="Rectangle 34"/>
          <p:cNvSpPr/>
          <p:nvPr/>
        </p:nvSpPr>
        <p:spPr>
          <a:xfrm>
            <a:off x="10365581" y="1624555"/>
            <a:ext cx="176212" cy="176212"/>
          </a:xfrm>
          <a:prstGeom prst="rect">
            <a:avLst/>
          </a:prstGeom>
          <a:noFill/>
          <a:ln w="38100">
            <a:solidFill>
              <a:srgbClr val="80746E"/>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smtClean="0">
                <a:solidFill>
                  <a:schemeClr val="tx1"/>
                </a:solidFill>
              </a:rPr>
              <a:t>A</a:t>
            </a:r>
            <a:endParaRPr lang="en-US" sz="1050" dirty="0">
              <a:solidFill>
                <a:schemeClr val="tx1"/>
              </a:solidFill>
            </a:endParaRPr>
          </a:p>
        </p:txBody>
      </p:sp>
      <p:sp>
        <p:nvSpPr>
          <p:cNvPr id="37" name="Rectangle 36"/>
          <p:cNvSpPr/>
          <p:nvPr/>
        </p:nvSpPr>
        <p:spPr>
          <a:xfrm>
            <a:off x="10365581" y="1856857"/>
            <a:ext cx="176212" cy="176212"/>
          </a:xfrm>
          <a:prstGeom prst="rect">
            <a:avLst/>
          </a:prstGeom>
          <a:noFill/>
          <a:ln w="381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a:solidFill>
                  <a:schemeClr val="tx1"/>
                </a:solidFill>
              </a:rPr>
              <a:t>A</a:t>
            </a:r>
          </a:p>
        </p:txBody>
      </p:sp>
      <p:sp>
        <p:nvSpPr>
          <p:cNvPr id="38" name="Rectangle 37"/>
          <p:cNvSpPr/>
          <p:nvPr/>
        </p:nvSpPr>
        <p:spPr>
          <a:xfrm>
            <a:off x="6664581" y="2447925"/>
            <a:ext cx="1682496" cy="533400"/>
          </a:xfrm>
          <a:prstGeom prst="rect">
            <a:avLst/>
          </a:prstGeom>
          <a:noFill/>
          <a:ln w="38100">
            <a:solidFill>
              <a:schemeClr val="accent6"/>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39" name="Rectangle 38"/>
          <p:cNvSpPr/>
          <p:nvPr/>
        </p:nvSpPr>
        <p:spPr>
          <a:xfrm>
            <a:off x="6664581" y="3205692"/>
            <a:ext cx="1682496" cy="533400"/>
          </a:xfrm>
          <a:prstGeom prst="rect">
            <a:avLst/>
          </a:prstGeom>
          <a:noFill/>
          <a:ln w="381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43" name="TextBox 42"/>
          <p:cNvSpPr txBox="1"/>
          <p:nvPr/>
        </p:nvSpPr>
        <p:spPr>
          <a:xfrm>
            <a:off x="6666257" y="2085213"/>
            <a:ext cx="1681085" cy="304038"/>
          </a:xfrm>
          <a:prstGeom prst="rect">
            <a:avLst/>
          </a:prstGeom>
          <a:noFill/>
        </p:spPr>
        <p:txBody>
          <a:bodyPr wrap="square" lIns="0" tIns="0" rIns="0" bIns="0" rtlCol="0" anchor="b">
            <a:noAutofit/>
          </a:bodyPr>
          <a:lstStyle/>
          <a:p>
            <a:pPr>
              <a:lnSpc>
                <a:spcPct val="90000"/>
              </a:lnSpc>
            </a:pPr>
            <a:r>
              <a:rPr lang="en-US" sz="1400" b="1" dirty="0" smtClean="0"/>
              <a:t>Label 4</a:t>
            </a:r>
          </a:p>
        </p:txBody>
      </p:sp>
      <p:sp>
        <p:nvSpPr>
          <p:cNvPr id="44" name="Slide Number Placeholder 43"/>
          <p:cNvSpPr>
            <a:spLocks noGrp="1"/>
          </p:cNvSpPr>
          <p:nvPr>
            <p:ph type="sldNum" sz="quarter" idx="12"/>
          </p:nvPr>
        </p:nvSpPr>
        <p:spPr/>
        <p:txBody>
          <a:bodyPr/>
          <a:lstStyle/>
          <a:p>
            <a:fld id="{B016F8AB-BCEA-4347-8BA6-BE776009BC89}" type="slidenum">
              <a:rPr lang="en-US" smtClean="0"/>
              <a:t>39</a:t>
            </a:fld>
            <a:endParaRPr lang="en-US"/>
          </a:p>
        </p:txBody>
      </p:sp>
      <p:sp>
        <p:nvSpPr>
          <p:cNvPr id="55" name="Rectangle 54"/>
          <p:cNvSpPr/>
          <p:nvPr/>
        </p:nvSpPr>
        <p:spPr>
          <a:xfrm>
            <a:off x="4644666" y="4721225"/>
            <a:ext cx="1682496"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58" name="Rectangle 57"/>
          <p:cNvSpPr/>
          <p:nvPr/>
        </p:nvSpPr>
        <p:spPr>
          <a:xfrm>
            <a:off x="10111076" y="1624555"/>
            <a:ext cx="176212" cy="176212"/>
          </a:xfrm>
          <a:prstGeom prst="rect">
            <a:avLst/>
          </a:prstGeom>
          <a:noFill/>
          <a:ln w="38100">
            <a:solidFill>
              <a:schemeClr val="accent6"/>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smtClean="0">
                <a:solidFill>
                  <a:schemeClr val="tx1"/>
                </a:solidFill>
              </a:rPr>
              <a:t>A</a:t>
            </a:r>
            <a:endParaRPr lang="en-US" sz="1050" dirty="0">
              <a:solidFill>
                <a:schemeClr val="tx1"/>
              </a:solidFill>
            </a:endParaRPr>
          </a:p>
        </p:txBody>
      </p:sp>
      <p:sp>
        <p:nvSpPr>
          <p:cNvPr id="59" name="Rectangle 58"/>
          <p:cNvSpPr/>
          <p:nvPr/>
        </p:nvSpPr>
        <p:spPr>
          <a:xfrm>
            <a:off x="9856571" y="1624555"/>
            <a:ext cx="176212" cy="176212"/>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smtClean="0">
                <a:solidFill>
                  <a:schemeClr val="tx1"/>
                </a:solidFill>
              </a:rPr>
              <a:t>A</a:t>
            </a:r>
            <a:endParaRPr lang="en-US" sz="1050" dirty="0">
              <a:solidFill>
                <a:schemeClr val="tx1"/>
              </a:solidFill>
            </a:endParaRPr>
          </a:p>
        </p:txBody>
      </p:sp>
      <p:sp>
        <p:nvSpPr>
          <p:cNvPr id="60" name="Rectangle 59"/>
          <p:cNvSpPr/>
          <p:nvPr/>
        </p:nvSpPr>
        <p:spPr>
          <a:xfrm>
            <a:off x="9602066" y="1624555"/>
            <a:ext cx="176212" cy="176212"/>
          </a:xfrm>
          <a:prstGeom prst="rect">
            <a:avLst/>
          </a:prstGeom>
          <a:noFill/>
          <a:ln w="381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smtClean="0">
                <a:solidFill>
                  <a:schemeClr val="tx1"/>
                </a:solidFill>
              </a:rPr>
              <a:t>A</a:t>
            </a:r>
            <a:endParaRPr lang="en-US" sz="1050" dirty="0">
              <a:solidFill>
                <a:schemeClr val="tx1"/>
              </a:solidFill>
            </a:endParaRPr>
          </a:p>
        </p:txBody>
      </p:sp>
      <p:sp>
        <p:nvSpPr>
          <p:cNvPr id="61" name="Rectangle 60"/>
          <p:cNvSpPr/>
          <p:nvPr/>
        </p:nvSpPr>
        <p:spPr>
          <a:xfrm>
            <a:off x="9347561" y="1624555"/>
            <a:ext cx="176212" cy="176212"/>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smtClean="0">
                <a:solidFill>
                  <a:schemeClr val="tx1"/>
                </a:solidFill>
              </a:rPr>
              <a:t>A</a:t>
            </a:r>
            <a:endParaRPr lang="en-US" sz="1050" dirty="0">
              <a:solidFill>
                <a:schemeClr val="tx1"/>
              </a:solidFill>
            </a:endParaRPr>
          </a:p>
        </p:txBody>
      </p:sp>
    </p:spTree>
    <p:extLst>
      <p:ext uri="{BB962C8B-B14F-4D97-AF65-F5344CB8AC3E}">
        <p14:creationId xmlns:p14="http://schemas.microsoft.com/office/powerpoint/2010/main" val="3603385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slide</a:t>
            </a:r>
            <a:endParaRPr lang="en-US" dirty="0"/>
          </a:p>
        </p:txBody>
      </p:sp>
      <p:sp>
        <p:nvSpPr>
          <p:cNvPr id="4" name="Text Placeholder 3"/>
          <p:cNvSpPr>
            <a:spLocks noGrp="1"/>
          </p:cNvSpPr>
          <p:nvPr>
            <p:ph type="body" sz="quarter" idx="13"/>
          </p:nvPr>
        </p:nvSpPr>
        <p:spPr/>
        <p:txBody>
          <a:bodyPr/>
          <a:lstStyle/>
          <a:p>
            <a:r>
              <a:rPr lang="en-US" dirty="0" smtClean="0"/>
              <a:t>Subtitle</a:t>
            </a:r>
            <a:endParaRPr lang="en-US" dirty="0"/>
          </a:p>
        </p:txBody>
      </p:sp>
      <p:sp>
        <p:nvSpPr>
          <p:cNvPr id="5" name="Text Placeholder 4"/>
          <p:cNvSpPr>
            <a:spLocks noGrp="1"/>
          </p:cNvSpPr>
          <p:nvPr>
            <p:ph type="body" sz="quarter" idx="14"/>
          </p:nvPr>
        </p:nvSpPr>
        <p:spPr/>
        <p:txBody>
          <a:bodyPr/>
          <a:lstStyle/>
          <a:p>
            <a:r>
              <a:rPr lang="en-US" dirty="0" smtClean="0"/>
              <a:t>Speaker name and title</a:t>
            </a:r>
            <a:endParaRPr lang="en-US" dirty="0"/>
          </a:p>
        </p:txBody>
      </p:sp>
    </p:spTree>
    <p:extLst>
      <p:ext uri="{BB962C8B-B14F-4D97-AF65-F5344CB8AC3E}">
        <p14:creationId xmlns:p14="http://schemas.microsoft.com/office/powerpoint/2010/main" val="26857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HPE theme colors</a:t>
            </a:r>
            <a:endParaRPr lang="en-US" dirty="0"/>
          </a:p>
        </p:txBody>
      </p:sp>
      <p:sp>
        <p:nvSpPr>
          <p:cNvPr id="3" name="Text Placeholder 2"/>
          <p:cNvSpPr>
            <a:spLocks noGrp="1"/>
          </p:cNvSpPr>
          <p:nvPr>
            <p:ph type="body" sz="quarter" idx="13"/>
          </p:nvPr>
        </p:nvSpPr>
        <p:spPr/>
        <p:txBody>
          <a:bodyPr/>
          <a:lstStyle/>
          <a:p>
            <a:r>
              <a:rPr lang="en-US" dirty="0" smtClean="0"/>
              <a:t>Refer to the PowerPoint How-to-Guide for detailed guidance on color usage</a:t>
            </a:r>
            <a:endParaRPr lang="en-US" dirty="0"/>
          </a:p>
        </p:txBody>
      </p:sp>
      <p:sp>
        <p:nvSpPr>
          <p:cNvPr id="4" name="Rectangle 3"/>
          <p:cNvSpPr>
            <a:spLocks noChangeAspect="1"/>
          </p:cNvSpPr>
          <p:nvPr/>
        </p:nvSpPr>
        <p:spPr>
          <a:xfrm>
            <a:off x="609442" y="2156297"/>
            <a:ext cx="731330" cy="731520"/>
          </a:xfrm>
          <a:prstGeom prst="rect">
            <a:avLst/>
          </a:prstGeom>
          <a:solidFill>
            <a:schemeClr val="bg1"/>
          </a:solidFill>
          <a:ln w="19050">
            <a:solidFill>
              <a:schemeClr val="bg1">
                <a:lumMod val="6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solidFill>
                <a:schemeClr val="tx1"/>
              </a:solidFill>
            </a:endParaRPr>
          </a:p>
        </p:txBody>
      </p:sp>
      <p:sp>
        <p:nvSpPr>
          <p:cNvPr id="5" name="Rectangle 4"/>
          <p:cNvSpPr>
            <a:spLocks noChangeAspect="1"/>
          </p:cNvSpPr>
          <p:nvPr/>
        </p:nvSpPr>
        <p:spPr>
          <a:xfrm>
            <a:off x="1460201" y="2156297"/>
            <a:ext cx="731330" cy="73152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p>
        </p:txBody>
      </p:sp>
      <p:sp>
        <p:nvSpPr>
          <p:cNvPr id="6" name="Rectangle 5"/>
          <p:cNvSpPr>
            <a:spLocks noChangeAspect="1"/>
          </p:cNvSpPr>
          <p:nvPr/>
        </p:nvSpPr>
        <p:spPr>
          <a:xfrm>
            <a:off x="2310959" y="2156297"/>
            <a:ext cx="73133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solidFill>
                <a:schemeClr val="tx1"/>
              </a:solidFill>
            </a:endParaRPr>
          </a:p>
        </p:txBody>
      </p:sp>
      <p:sp>
        <p:nvSpPr>
          <p:cNvPr id="7" name="Rectangle 6"/>
          <p:cNvSpPr>
            <a:spLocks noChangeAspect="1"/>
          </p:cNvSpPr>
          <p:nvPr/>
        </p:nvSpPr>
        <p:spPr>
          <a:xfrm>
            <a:off x="3161719" y="2156297"/>
            <a:ext cx="731330" cy="731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p>
        </p:txBody>
      </p:sp>
      <p:sp>
        <p:nvSpPr>
          <p:cNvPr id="8" name="TextBox 7"/>
          <p:cNvSpPr txBox="1"/>
          <p:nvPr/>
        </p:nvSpPr>
        <p:spPr>
          <a:xfrm>
            <a:off x="609441" y="1828800"/>
            <a:ext cx="2031471" cy="304799"/>
          </a:xfrm>
          <a:prstGeom prst="rect">
            <a:avLst/>
          </a:prstGeom>
          <a:noFill/>
        </p:spPr>
        <p:txBody>
          <a:bodyPr wrap="square" lIns="0" tIns="0" rIns="0" bIns="0" rtlCol="0">
            <a:noAutofit/>
          </a:bodyPr>
          <a:lstStyle/>
          <a:p>
            <a:r>
              <a:rPr lang="en-US" sz="1400" dirty="0" smtClean="0"/>
              <a:t>Lights/Darks</a:t>
            </a:r>
            <a:endParaRPr lang="en-US" sz="1400" dirty="0"/>
          </a:p>
        </p:txBody>
      </p:sp>
      <p:sp>
        <p:nvSpPr>
          <p:cNvPr id="9" name="TextBox 8"/>
          <p:cNvSpPr txBox="1"/>
          <p:nvPr/>
        </p:nvSpPr>
        <p:spPr>
          <a:xfrm>
            <a:off x="4367662" y="1828800"/>
            <a:ext cx="4875530" cy="304799"/>
          </a:xfrm>
          <a:prstGeom prst="rect">
            <a:avLst/>
          </a:prstGeom>
          <a:noFill/>
        </p:spPr>
        <p:txBody>
          <a:bodyPr wrap="square" lIns="0" tIns="0" rIns="0" bIns="0" rtlCol="0">
            <a:noAutofit/>
          </a:bodyPr>
          <a:lstStyle/>
          <a:p>
            <a:r>
              <a:rPr lang="en-US" sz="1400" dirty="0" smtClean="0"/>
              <a:t>Accents and default chart color order</a:t>
            </a:r>
            <a:endParaRPr lang="en-US" sz="1400" dirty="0"/>
          </a:p>
        </p:txBody>
      </p:sp>
      <p:sp>
        <p:nvSpPr>
          <p:cNvPr id="10" name="TextBox 9"/>
          <p:cNvSpPr txBox="1"/>
          <p:nvPr/>
        </p:nvSpPr>
        <p:spPr>
          <a:xfrm>
            <a:off x="9881693" y="1828800"/>
            <a:ext cx="1625177" cy="304799"/>
          </a:xfrm>
          <a:prstGeom prst="rect">
            <a:avLst/>
          </a:prstGeom>
          <a:noFill/>
        </p:spPr>
        <p:txBody>
          <a:bodyPr wrap="square" lIns="0" tIns="0" rIns="0" bIns="0" rtlCol="0">
            <a:noAutofit/>
          </a:bodyPr>
          <a:lstStyle/>
          <a:p>
            <a:r>
              <a:rPr lang="en-US" sz="1400" dirty="0" smtClean="0"/>
              <a:t>Hyperlinks</a:t>
            </a:r>
            <a:endParaRPr lang="en-US" sz="1400" dirty="0"/>
          </a:p>
        </p:txBody>
      </p:sp>
      <p:cxnSp>
        <p:nvCxnSpPr>
          <p:cNvPr id="11" name="Straight Connector 10"/>
          <p:cNvCxnSpPr/>
          <p:nvPr/>
        </p:nvCxnSpPr>
        <p:spPr>
          <a:xfrm>
            <a:off x="4120983" y="1860332"/>
            <a:ext cx="0" cy="15554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615627" y="1860332"/>
            <a:ext cx="0" cy="15554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ChangeAspect="1"/>
          </p:cNvSpPr>
          <p:nvPr/>
        </p:nvSpPr>
        <p:spPr>
          <a:xfrm>
            <a:off x="4346999" y="2156297"/>
            <a:ext cx="73133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solidFill>
                <a:schemeClr val="tx1"/>
              </a:solidFill>
            </a:endParaRPr>
          </a:p>
        </p:txBody>
      </p:sp>
      <p:sp>
        <p:nvSpPr>
          <p:cNvPr id="14" name="Rectangle 13"/>
          <p:cNvSpPr>
            <a:spLocks noChangeAspect="1"/>
          </p:cNvSpPr>
          <p:nvPr/>
        </p:nvSpPr>
        <p:spPr>
          <a:xfrm>
            <a:off x="6936539" y="2156297"/>
            <a:ext cx="731330" cy="7315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p>
        </p:txBody>
      </p:sp>
      <p:sp>
        <p:nvSpPr>
          <p:cNvPr id="15" name="Rectangle 14"/>
          <p:cNvSpPr>
            <a:spLocks noChangeAspect="1"/>
          </p:cNvSpPr>
          <p:nvPr/>
        </p:nvSpPr>
        <p:spPr>
          <a:xfrm>
            <a:off x="7795149" y="2156297"/>
            <a:ext cx="731330" cy="7315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solidFill>
                <a:schemeClr val="tx1"/>
              </a:solidFill>
            </a:endParaRPr>
          </a:p>
        </p:txBody>
      </p:sp>
      <p:sp>
        <p:nvSpPr>
          <p:cNvPr id="16" name="Rectangle 15"/>
          <p:cNvSpPr>
            <a:spLocks noChangeAspect="1"/>
          </p:cNvSpPr>
          <p:nvPr/>
        </p:nvSpPr>
        <p:spPr>
          <a:xfrm>
            <a:off x="8656362" y="2156297"/>
            <a:ext cx="731330" cy="7315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p>
        </p:txBody>
      </p:sp>
      <p:sp>
        <p:nvSpPr>
          <p:cNvPr id="17" name="Rectangle 16"/>
          <p:cNvSpPr>
            <a:spLocks noChangeAspect="1"/>
          </p:cNvSpPr>
          <p:nvPr/>
        </p:nvSpPr>
        <p:spPr>
          <a:xfrm>
            <a:off x="9861378" y="2156297"/>
            <a:ext cx="731330" cy="7315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solidFill>
                <a:srgbClr val="FFFFFF"/>
              </a:solidFill>
            </a:endParaRPr>
          </a:p>
        </p:txBody>
      </p:sp>
      <p:sp>
        <p:nvSpPr>
          <p:cNvPr id="27" name="TextBox 26"/>
          <p:cNvSpPr txBox="1"/>
          <p:nvPr/>
        </p:nvSpPr>
        <p:spPr>
          <a:xfrm>
            <a:off x="4310085" y="3733800"/>
            <a:ext cx="1277672" cy="304799"/>
          </a:xfrm>
          <a:prstGeom prst="rect">
            <a:avLst/>
          </a:prstGeom>
          <a:noFill/>
        </p:spPr>
        <p:txBody>
          <a:bodyPr wrap="square" lIns="0" tIns="0" rIns="0" bIns="0" rtlCol="0">
            <a:noAutofit/>
          </a:bodyPr>
          <a:lstStyle/>
          <a:p>
            <a:r>
              <a:rPr lang="en-US" sz="1400" dirty="0" smtClean="0"/>
              <a:t>Custom colors</a:t>
            </a:r>
            <a:endParaRPr lang="en-US" sz="1400" dirty="0"/>
          </a:p>
        </p:txBody>
      </p:sp>
      <p:sp>
        <p:nvSpPr>
          <p:cNvPr id="28" name="Rectangle 27"/>
          <p:cNvSpPr>
            <a:spLocks noChangeAspect="1"/>
          </p:cNvSpPr>
          <p:nvPr/>
        </p:nvSpPr>
        <p:spPr>
          <a:xfrm>
            <a:off x="10700768" y="2156297"/>
            <a:ext cx="731330" cy="7315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solidFill>
                <a:srgbClr val="FFFFFF"/>
              </a:solidFill>
            </a:endParaRPr>
          </a:p>
        </p:txBody>
      </p:sp>
      <p:sp>
        <p:nvSpPr>
          <p:cNvPr id="32" name="Rectangle 31"/>
          <p:cNvSpPr>
            <a:spLocks noChangeAspect="1"/>
          </p:cNvSpPr>
          <p:nvPr/>
        </p:nvSpPr>
        <p:spPr>
          <a:xfrm>
            <a:off x="6069963" y="2156297"/>
            <a:ext cx="731330" cy="731520"/>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p:cNvSpPr>
            <a:spLocks noChangeAspect="1"/>
          </p:cNvSpPr>
          <p:nvPr/>
        </p:nvSpPr>
        <p:spPr>
          <a:xfrm>
            <a:off x="5206814" y="2156297"/>
            <a:ext cx="73133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solidFill>
                <a:schemeClr val="bg1"/>
              </a:solidFill>
            </a:endParaRPr>
          </a:p>
        </p:txBody>
      </p:sp>
      <p:sp>
        <p:nvSpPr>
          <p:cNvPr id="38" name="Slide Number Placeholder 37"/>
          <p:cNvSpPr>
            <a:spLocks noGrp="1"/>
          </p:cNvSpPr>
          <p:nvPr>
            <p:ph type="sldNum" sz="quarter" idx="12"/>
          </p:nvPr>
        </p:nvSpPr>
        <p:spPr/>
        <p:txBody>
          <a:bodyPr/>
          <a:lstStyle/>
          <a:p>
            <a:fld id="{B016F8AB-BCEA-4347-8BA6-BE776009BC89}" type="slidenum">
              <a:rPr lang="en-US" smtClean="0"/>
              <a:t>40</a:t>
            </a:fld>
            <a:endParaRPr lang="en-US"/>
          </a:p>
        </p:txBody>
      </p:sp>
      <p:sp>
        <p:nvSpPr>
          <p:cNvPr id="40" name="Rectangle 39"/>
          <p:cNvSpPr>
            <a:spLocks noChangeAspect="1"/>
          </p:cNvSpPr>
          <p:nvPr/>
        </p:nvSpPr>
        <p:spPr>
          <a:xfrm>
            <a:off x="5205609" y="4042191"/>
            <a:ext cx="731330" cy="731520"/>
          </a:xfrm>
          <a:prstGeom prst="rect">
            <a:avLst/>
          </a:prstGeom>
          <a:solidFill>
            <a:srgbClr val="80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p>
        </p:txBody>
      </p:sp>
      <p:sp>
        <p:nvSpPr>
          <p:cNvPr id="41" name="Rectangle 40"/>
          <p:cNvSpPr>
            <a:spLocks noChangeAspect="1"/>
          </p:cNvSpPr>
          <p:nvPr/>
        </p:nvSpPr>
        <p:spPr>
          <a:xfrm>
            <a:off x="4346999" y="4042191"/>
            <a:ext cx="731330" cy="731520"/>
          </a:xfrm>
          <a:prstGeom prst="rect">
            <a:avLst/>
          </a:prstGeom>
          <a:solidFill>
            <a:srgbClr val="00B3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p>
        </p:txBody>
      </p:sp>
      <p:sp>
        <p:nvSpPr>
          <p:cNvPr id="43" name="Rectangle 42"/>
          <p:cNvSpPr>
            <a:spLocks noChangeAspect="1"/>
          </p:cNvSpPr>
          <p:nvPr/>
        </p:nvSpPr>
        <p:spPr>
          <a:xfrm>
            <a:off x="6069963" y="4042191"/>
            <a:ext cx="731330" cy="731520"/>
          </a:xfrm>
          <a:prstGeom prst="rect">
            <a:avLst/>
          </a:prstGeom>
          <a:solidFill>
            <a:srgbClr val="4255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p>
        </p:txBody>
      </p:sp>
      <p:sp>
        <p:nvSpPr>
          <p:cNvPr id="45" name="TextBox 44"/>
          <p:cNvSpPr txBox="1"/>
          <p:nvPr/>
        </p:nvSpPr>
        <p:spPr>
          <a:xfrm>
            <a:off x="1460201"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smtClean="0"/>
              <a:t>Black</a:t>
            </a:r>
          </a:p>
          <a:p>
            <a:pPr>
              <a:lnSpc>
                <a:spcPct val="90000"/>
              </a:lnSpc>
              <a:tabLst>
                <a:tab pos="117475" algn="l"/>
              </a:tabLst>
            </a:pPr>
            <a:r>
              <a:rPr lang="en-US" sz="800" dirty="0" smtClean="0"/>
              <a:t>R	0</a:t>
            </a:r>
          </a:p>
          <a:p>
            <a:pPr>
              <a:lnSpc>
                <a:spcPct val="90000"/>
              </a:lnSpc>
              <a:tabLst>
                <a:tab pos="117475" algn="l"/>
              </a:tabLst>
            </a:pPr>
            <a:r>
              <a:rPr lang="en-US" sz="800" dirty="0" smtClean="0"/>
              <a:t>G	0</a:t>
            </a:r>
          </a:p>
          <a:p>
            <a:pPr>
              <a:lnSpc>
                <a:spcPct val="90000"/>
              </a:lnSpc>
              <a:tabLst>
                <a:tab pos="117475" algn="l"/>
              </a:tabLst>
            </a:pPr>
            <a:r>
              <a:rPr lang="en-US" sz="800" dirty="0" smtClean="0"/>
              <a:t>B	0</a:t>
            </a:r>
          </a:p>
        </p:txBody>
      </p:sp>
      <p:sp>
        <p:nvSpPr>
          <p:cNvPr id="46" name="TextBox 45"/>
          <p:cNvSpPr txBox="1"/>
          <p:nvPr/>
        </p:nvSpPr>
        <p:spPr>
          <a:xfrm>
            <a:off x="2308099"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smtClean="0"/>
              <a:t>HPE gray</a:t>
            </a:r>
          </a:p>
          <a:p>
            <a:pPr>
              <a:lnSpc>
                <a:spcPct val="90000"/>
              </a:lnSpc>
              <a:tabLst>
                <a:tab pos="117475" algn="l"/>
              </a:tabLst>
            </a:pPr>
            <a:r>
              <a:rPr lang="en-US" sz="800" dirty="0" smtClean="0"/>
              <a:t>R	198</a:t>
            </a:r>
          </a:p>
          <a:p>
            <a:pPr>
              <a:lnSpc>
                <a:spcPct val="90000"/>
              </a:lnSpc>
              <a:tabLst>
                <a:tab pos="117475" algn="l"/>
              </a:tabLst>
            </a:pPr>
            <a:r>
              <a:rPr lang="en-US" sz="800" dirty="0" smtClean="0"/>
              <a:t>G	201</a:t>
            </a:r>
          </a:p>
          <a:p>
            <a:pPr>
              <a:lnSpc>
                <a:spcPct val="90000"/>
              </a:lnSpc>
              <a:tabLst>
                <a:tab pos="117475" algn="l"/>
              </a:tabLst>
            </a:pPr>
            <a:r>
              <a:rPr lang="en-US" sz="800" dirty="0" smtClean="0"/>
              <a:t>B	202</a:t>
            </a:r>
          </a:p>
        </p:txBody>
      </p:sp>
      <p:sp>
        <p:nvSpPr>
          <p:cNvPr id="47" name="TextBox 46"/>
          <p:cNvSpPr txBox="1"/>
          <p:nvPr/>
        </p:nvSpPr>
        <p:spPr>
          <a:xfrm>
            <a:off x="3161719"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Dark gray</a:t>
            </a:r>
          </a:p>
          <a:p>
            <a:pPr>
              <a:lnSpc>
                <a:spcPct val="90000"/>
              </a:lnSpc>
              <a:tabLst>
                <a:tab pos="117475" algn="l"/>
              </a:tabLst>
            </a:pPr>
            <a:r>
              <a:rPr lang="en-US" sz="800" dirty="0"/>
              <a:t>R	</a:t>
            </a:r>
            <a:r>
              <a:rPr lang="en-US" sz="800" dirty="0" smtClean="0"/>
              <a:t>128</a:t>
            </a:r>
            <a:endParaRPr lang="en-US" sz="800" dirty="0"/>
          </a:p>
          <a:p>
            <a:pPr>
              <a:lnSpc>
                <a:spcPct val="90000"/>
              </a:lnSpc>
              <a:tabLst>
                <a:tab pos="117475" algn="l"/>
              </a:tabLst>
            </a:pPr>
            <a:r>
              <a:rPr lang="en-US" sz="800" dirty="0"/>
              <a:t>G	</a:t>
            </a:r>
            <a:r>
              <a:rPr lang="en-US" sz="800" dirty="0" smtClean="0"/>
              <a:t>130</a:t>
            </a:r>
            <a:endParaRPr lang="en-US" sz="800" dirty="0"/>
          </a:p>
          <a:p>
            <a:pPr>
              <a:lnSpc>
                <a:spcPct val="90000"/>
              </a:lnSpc>
              <a:tabLst>
                <a:tab pos="117475" algn="l"/>
              </a:tabLst>
            </a:pPr>
            <a:r>
              <a:rPr lang="en-US" sz="800" dirty="0"/>
              <a:t>B	</a:t>
            </a:r>
            <a:r>
              <a:rPr lang="en-US" sz="800" dirty="0" smtClean="0"/>
              <a:t>133</a:t>
            </a:r>
            <a:endParaRPr lang="en-US" sz="800" dirty="0"/>
          </a:p>
        </p:txBody>
      </p:sp>
      <p:sp>
        <p:nvSpPr>
          <p:cNvPr id="48" name="TextBox 47"/>
          <p:cNvSpPr txBox="1"/>
          <p:nvPr/>
        </p:nvSpPr>
        <p:spPr>
          <a:xfrm>
            <a:off x="4346999"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HPE turquoise</a:t>
            </a:r>
          </a:p>
          <a:p>
            <a:pPr>
              <a:lnSpc>
                <a:spcPct val="90000"/>
              </a:lnSpc>
              <a:tabLst>
                <a:tab pos="117475" algn="l"/>
              </a:tabLst>
            </a:pPr>
            <a:r>
              <a:rPr lang="en-US" sz="800" dirty="0"/>
              <a:t>R	42</a:t>
            </a:r>
          </a:p>
          <a:p>
            <a:pPr>
              <a:lnSpc>
                <a:spcPct val="90000"/>
              </a:lnSpc>
              <a:tabLst>
                <a:tab pos="117475" algn="l"/>
              </a:tabLst>
            </a:pPr>
            <a:r>
              <a:rPr lang="en-US" sz="800" dirty="0"/>
              <a:t>G	210</a:t>
            </a:r>
          </a:p>
          <a:p>
            <a:pPr>
              <a:lnSpc>
                <a:spcPct val="90000"/>
              </a:lnSpc>
              <a:tabLst>
                <a:tab pos="117475" algn="l"/>
              </a:tabLst>
            </a:pPr>
            <a:r>
              <a:rPr lang="en-US" sz="800" dirty="0"/>
              <a:t>B	201</a:t>
            </a:r>
          </a:p>
        </p:txBody>
      </p:sp>
      <p:sp>
        <p:nvSpPr>
          <p:cNvPr id="49" name="TextBox 48"/>
          <p:cNvSpPr txBox="1"/>
          <p:nvPr/>
        </p:nvSpPr>
        <p:spPr>
          <a:xfrm>
            <a:off x="6936539"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HPE dark steel</a:t>
            </a:r>
          </a:p>
          <a:p>
            <a:pPr>
              <a:lnSpc>
                <a:spcPct val="90000"/>
              </a:lnSpc>
              <a:tabLst>
                <a:tab pos="117475" algn="l"/>
              </a:tabLst>
            </a:pPr>
            <a:r>
              <a:rPr lang="en-US" sz="800" dirty="0"/>
              <a:t>R	</a:t>
            </a:r>
            <a:r>
              <a:rPr lang="en-US" sz="800" dirty="0" smtClean="0"/>
              <a:t>95</a:t>
            </a:r>
            <a:endParaRPr lang="en-US" sz="800" dirty="0"/>
          </a:p>
          <a:p>
            <a:pPr>
              <a:lnSpc>
                <a:spcPct val="90000"/>
              </a:lnSpc>
              <a:tabLst>
                <a:tab pos="117475" algn="l"/>
              </a:tabLst>
            </a:pPr>
            <a:r>
              <a:rPr lang="en-US" sz="800" dirty="0"/>
              <a:t>G	</a:t>
            </a:r>
            <a:r>
              <a:rPr lang="en-US" sz="800" dirty="0" smtClean="0"/>
              <a:t>122</a:t>
            </a:r>
            <a:endParaRPr lang="en-US" sz="800" dirty="0"/>
          </a:p>
          <a:p>
            <a:pPr>
              <a:lnSpc>
                <a:spcPct val="90000"/>
              </a:lnSpc>
              <a:tabLst>
                <a:tab pos="117475" algn="l"/>
              </a:tabLst>
            </a:pPr>
            <a:r>
              <a:rPr lang="en-US" sz="800" dirty="0"/>
              <a:t>B	</a:t>
            </a:r>
            <a:r>
              <a:rPr lang="en-US" sz="800" dirty="0" smtClean="0"/>
              <a:t>118</a:t>
            </a:r>
            <a:endParaRPr lang="en-US" sz="800" dirty="0"/>
          </a:p>
        </p:txBody>
      </p:sp>
      <p:sp>
        <p:nvSpPr>
          <p:cNvPr id="50" name="TextBox 49"/>
          <p:cNvSpPr txBox="1"/>
          <p:nvPr/>
        </p:nvSpPr>
        <p:spPr>
          <a:xfrm>
            <a:off x="7795149"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HPE gray</a:t>
            </a:r>
          </a:p>
          <a:p>
            <a:pPr>
              <a:lnSpc>
                <a:spcPct val="90000"/>
              </a:lnSpc>
              <a:tabLst>
                <a:tab pos="117475" algn="l"/>
              </a:tabLst>
            </a:pPr>
            <a:r>
              <a:rPr lang="en-US" sz="800" dirty="0"/>
              <a:t>R	198</a:t>
            </a:r>
          </a:p>
          <a:p>
            <a:pPr>
              <a:lnSpc>
                <a:spcPct val="90000"/>
              </a:lnSpc>
              <a:tabLst>
                <a:tab pos="117475" algn="l"/>
              </a:tabLst>
            </a:pPr>
            <a:r>
              <a:rPr lang="en-US" sz="800" dirty="0"/>
              <a:t>G	201</a:t>
            </a:r>
          </a:p>
          <a:p>
            <a:pPr>
              <a:lnSpc>
                <a:spcPct val="90000"/>
              </a:lnSpc>
              <a:tabLst>
                <a:tab pos="117475" algn="l"/>
              </a:tabLst>
            </a:pPr>
            <a:r>
              <a:rPr lang="en-US" sz="800" dirty="0"/>
              <a:t>B	202</a:t>
            </a:r>
          </a:p>
        </p:txBody>
      </p:sp>
      <p:sp>
        <p:nvSpPr>
          <p:cNvPr id="51" name="TextBox 50"/>
          <p:cNvSpPr txBox="1"/>
          <p:nvPr/>
        </p:nvSpPr>
        <p:spPr>
          <a:xfrm>
            <a:off x="8656362"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Dark gray</a:t>
            </a:r>
          </a:p>
          <a:p>
            <a:pPr>
              <a:lnSpc>
                <a:spcPct val="90000"/>
              </a:lnSpc>
              <a:tabLst>
                <a:tab pos="117475" algn="l"/>
              </a:tabLst>
            </a:pPr>
            <a:r>
              <a:rPr lang="en-US" sz="800" dirty="0"/>
              <a:t>R	128</a:t>
            </a:r>
          </a:p>
          <a:p>
            <a:pPr>
              <a:lnSpc>
                <a:spcPct val="90000"/>
              </a:lnSpc>
              <a:tabLst>
                <a:tab pos="117475" algn="l"/>
              </a:tabLst>
            </a:pPr>
            <a:r>
              <a:rPr lang="en-US" sz="800" dirty="0"/>
              <a:t>G	130</a:t>
            </a:r>
          </a:p>
          <a:p>
            <a:pPr>
              <a:lnSpc>
                <a:spcPct val="90000"/>
              </a:lnSpc>
              <a:tabLst>
                <a:tab pos="117475" algn="l"/>
              </a:tabLst>
            </a:pPr>
            <a:r>
              <a:rPr lang="en-US" sz="800" dirty="0"/>
              <a:t>B	133</a:t>
            </a:r>
          </a:p>
        </p:txBody>
      </p:sp>
      <p:sp>
        <p:nvSpPr>
          <p:cNvPr id="52" name="TextBox 51"/>
          <p:cNvSpPr txBox="1"/>
          <p:nvPr/>
        </p:nvSpPr>
        <p:spPr>
          <a:xfrm>
            <a:off x="9861378"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Black</a:t>
            </a:r>
          </a:p>
          <a:p>
            <a:pPr>
              <a:lnSpc>
                <a:spcPct val="90000"/>
              </a:lnSpc>
              <a:tabLst>
                <a:tab pos="117475" algn="l"/>
              </a:tabLst>
            </a:pPr>
            <a:r>
              <a:rPr lang="en-US" sz="800" dirty="0"/>
              <a:t>R	0</a:t>
            </a:r>
          </a:p>
          <a:p>
            <a:pPr>
              <a:lnSpc>
                <a:spcPct val="90000"/>
              </a:lnSpc>
              <a:tabLst>
                <a:tab pos="117475" algn="l"/>
              </a:tabLst>
            </a:pPr>
            <a:r>
              <a:rPr lang="en-US" sz="800" dirty="0"/>
              <a:t>G	0</a:t>
            </a:r>
          </a:p>
          <a:p>
            <a:pPr>
              <a:lnSpc>
                <a:spcPct val="90000"/>
              </a:lnSpc>
              <a:tabLst>
                <a:tab pos="117475" algn="l"/>
              </a:tabLst>
            </a:pPr>
            <a:r>
              <a:rPr lang="en-US" sz="800" dirty="0"/>
              <a:t>B	0</a:t>
            </a:r>
          </a:p>
        </p:txBody>
      </p:sp>
      <p:sp>
        <p:nvSpPr>
          <p:cNvPr id="53" name="TextBox 52"/>
          <p:cNvSpPr txBox="1"/>
          <p:nvPr/>
        </p:nvSpPr>
        <p:spPr>
          <a:xfrm>
            <a:off x="10700768"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Black</a:t>
            </a:r>
          </a:p>
          <a:p>
            <a:pPr>
              <a:lnSpc>
                <a:spcPct val="90000"/>
              </a:lnSpc>
              <a:tabLst>
                <a:tab pos="117475" algn="l"/>
              </a:tabLst>
            </a:pPr>
            <a:r>
              <a:rPr lang="en-US" sz="800" dirty="0"/>
              <a:t>R	0</a:t>
            </a:r>
          </a:p>
          <a:p>
            <a:pPr>
              <a:lnSpc>
                <a:spcPct val="90000"/>
              </a:lnSpc>
              <a:tabLst>
                <a:tab pos="117475" algn="l"/>
              </a:tabLst>
            </a:pPr>
            <a:r>
              <a:rPr lang="en-US" sz="800" dirty="0"/>
              <a:t>G	0</a:t>
            </a:r>
          </a:p>
          <a:p>
            <a:pPr>
              <a:lnSpc>
                <a:spcPct val="90000"/>
              </a:lnSpc>
              <a:tabLst>
                <a:tab pos="117475" algn="l"/>
              </a:tabLst>
            </a:pPr>
            <a:r>
              <a:rPr lang="en-US" sz="800" dirty="0"/>
              <a:t>B	0</a:t>
            </a:r>
          </a:p>
        </p:txBody>
      </p:sp>
      <p:sp>
        <p:nvSpPr>
          <p:cNvPr id="54" name="TextBox 53"/>
          <p:cNvSpPr txBox="1"/>
          <p:nvPr/>
        </p:nvSpPr>
        <p:spPr>
          <a:xfrm>
            <a:off x="6066115"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HPE orange</a:t>
            </a:r>
          </a:p>
          <a:p>
            <a:pPr>
              <a:lnSpc>
                <a:spcPct val="90000"/>
              </a:lnSpc>
              <a:tabLst>
                <a:tab pos="117475" algn="l"/>
              </a:tabLst>
            </a:pPr>
            <a:r>
              <a:rPr lang="en-US" sz="800" dirty="0"/>
              <a:t>R	255</a:t>
            </a:r>
          </a:p>
          <a:p>
            <a:pPr>
              <a:lnSpc>
                <a:spcPct val="90000"/>
              </a:lnSpc>
              <a:tabLst>
                <a:tab pos="117475" algn="l"/>
              </a:tabLst>
            </a:pPr>
            <a:r>
              <a:rPr lang="en-US" sz="800" dirty="0"/>
              <a:t>G	141</a:t>
            </a:r>
          </a:p>
          <a:p>
            <a:pPr>
              <a:lnSpc>
                <a:spcPct val="90000"/>
              </a:lnSpc>
              <a:tabLst>
                <a:tab pos="117475" algn="l"/>
              </a:tabLst>
            </a:pPr>
            <a:r>
              <a:rPr lang="en-US" sz="800" dirty="0"/>
              <a:t>B	109</a:t>
            </a:r>
          </a:p>
        </p:txBody>
      </p:sp>
      <p:sp>
        <p:nvSpPr>
          <p:cNvPr id="55" name="TextBox 54"/>
          <p:cNvSpPr txBox="1"/>
          <p:nvPr/>
        </p:nvSpPr>
        <p:spPr>
          <a:xfrm>
            <a:off x="5206814"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HPE purple</a:t>
            </a:r>
          </a:p>
          <a:p>
            <a:pPr>
              <a:lnSpc>
                <a:spcPct val="90000"/>
              </a:lnSpc>
              <a:tabLst>
                <a:tab pos="117475" algn="l"/>
              </a:tabLst>
            </a:pPr>
            <a:r>
              <a:rPr lang="en-US" sz="800" dirty="0"/>
              <a:t>R	97</a:t>
            </a:r>
          </a:p>
          <a:p>
            <a:pPr>
              <a:lnSpc>
                <a:spcPct val="90000"/>
              </a:lnSpc>
              <a:tabLst>
                <a:tab pos="117475" algn="l"/>
              </a:tabLst>
            </a:pPr>
            <a:r>
              <a:rPr lang="en-US" sz="800" dirty="0"/>
              <a:t>G	71</a:t>
            </a:r>
          </a:p>
          <a:p>
            <a:pPr>
              <a:lnSpc>
                <a:spcPct val="90000"/>
              </a:lnSpc>
              <a:tabLst>
                <a:tab pos="117475" algn="l"/>
              </a:tabLst>
            </a:pPr>
            <a:r>
              <a:rPr lang="en-US" sz="800" dirty="0"/>
              <a:t>B	103</a:t>
            </a:r>
          </a:p>
        </p:txBody>
      </p:sp>
      <p:sp>
        <p:nvSpPr>
          <p:cNvPr id="56" name="TextBox 55"/>
          <p:cNvSpPr txBox="1"/>
          <p:nvPr/>
        </p:nvSpPr>
        <p:spPr>
          <a:xfrm>
            <a:off x="5205609" y="483362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HPE bronze</a:t>
            </a:r>
          </a:p>
          <a:p>
            <a:pPr>
              <a:lnSpc>
                <a:spcPct val="90000"/>
              </a:lnSpc>
              <a:tabLst>
                <a:tab pos="117475" algn="l"/>
              </a:tabLst>
            </a:pPr>
            <a:r>
              <a:rPr lang="en-US" sz="800" dirty="0"/>
              <a:t>R	</a:t>
            </a:r>
            <a:r>
              <a:rPr lang="en-US" sz="800" dirty="0" smtClean="0"/>
              <a:t>128</a:t>
            </a:r>
            <a:endParaRPr lang="en-US" sz="800" dirty="0"/>
          </a:p>
          <a:p>
            <a:pPr>
              <a:lnSpc>
                <a:spcPct val="90000"/>
              </a:lnSpc>
              <a:tabLst>
                <a:tab pos="117475" algn="l"/>
              </a:tabLst>
            </a:pPr>
            <a:r>
              <a:rPr lang="en-US" sz="800" dirty="0"/>
              <a:t>G	</a:t>
            </a:r>
            <a:r>
              <a:rPr lang="en-US" sz="800" dirty="0" smtClean="0"/>
              <a:t>116</a:t>
            </a:r>
            <a:endParaRPr lang="en-US" sz="800" dirty="0"/>
          </a:p>
          <a:p>
            <a:pPr>
              <a:lnSpc>
                <a:spcPct val="90000"/>
              </a:lnSpc>
              <a:tabLst>
                <a:tab pos="117475" algn="l"/>
              </a:tabLst>
            </a:pPr>
            <a:r>
              <a:rPr lang="en-US" sz="800" dirty="0"/>
              <a:t>B	</a:t>
            </a:r>
            <a:r>
              <a:rPr lang="en-US" sz="800" dirty="0" smtClean="0"/>
              <a:t>110</a:t>
            </a:r>
            <a:endParaRPr lang="en-US" sz="800" dirty="0"/>
          </a:p>
        </p:txBody>
      </p:sp>
      <p:sp>
        <p:nvSpPr>
          <p:cNvPr id="57" name="TextBox 56"/>
          <p:cNvSpPr txBox="1"/>
          <p:nvPr/>
        </p:nvSpPr>
        <p:spPr>
          <a:xfrm>
            <a:off x="4346999" y="483362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HPE </a:t>
            </a:r>
            <a:r>
              <a:rPr lang="en-US" sz="800" dirty="0" smtClean="0"/>
              <a:t>green</a:t>
            </a:r>
            <a:endParaRPr lang="en-US" sz="800" dirty="0"/>
          </a:p>
          <a:p>
            <a:pPr>
              <a:lnSpc>
                <a:spcPct val="90000"/>
              </a:lnSpc>
              <a:tabLst>
                <a:tab pos="117475" algn="l"/>
              </a:tabLst>
            </a:pPr>
            <a:r>
              <a:rPr lang="en-US" sz="800" dirty="0"/>
              <a:t>R	</a:t>
            </a:r>
            <a:r>
              <a:rPr lang="en-US" sz="800" dirty="0" smtClean="0"/>
              <a:t>0</a:t>
            </a:r>
            <a:endParaRPr lang="en-US" sz="800" dirty="0"/>
          </a:p>
          <a:p>
            <a:pPr>
              <a:lnSpc>
                <a:spcPct val="90000"/>
              </a:lnSpc>
              <a:tabLst>
                <a:tab pos="117475" algn="l"/>
              </a:tabLst>
            </a:pPr>
            <a:r>
              <a:rPr lang="en-US" sz="800" dirty="0"/>
              <a:t>G	</a:t>
            </a:r>
            <a:r>
              <a:rPr lang="en-US" sz="800" dirty="0" smtClean="0"/>
              <a:t>169</a:t>
            </a:r>
            <a:endParaRPr lang="en-US" sz="800" dirty="0"/>
          </a:p>
          <a:p>
            <a:pPr>
              <a:lnSpc>
                <a:spcPct val="90000"/>
              </a:lnSpc>
              <a:tabLst>
                <a:tab pos="117475" algn="l"/>
              </a:tabLst>
            </a:pPr>
            <a:r>
              <a:rPr lang="en-US" sz="800" dirty="0"/>
              <a:t>B	</a:t>
            </a:r>
            <a:r>
              <a:rPr lang="en-US" sz="800" dirty="0" smtClean="0"/>
              <a:t>130</a:t>
            </a:r>
            <a:endParaRPr lang="en-US" sz="800" dirty="0"/>
          </a:p>
        </p:txBody>
      </p:sp>
      <p:sp>
        <p:nvSpPr>
          <p:cNvPr id="58" name="TextBox 57"/>
          <p:cNvSpPr txBox="1"/>
          <p:nvPr/>
        </p:nvSpPr>
        <p:spPr>
          <a:xfrm>
            <a:off x="6069963" y="483362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HPE slate</a:t>
            </a:r>
          </a:p>
          <a:p>
            <a:pPr>
              <a:lnSpc>
                <a:spcPct val="90000"/>
              </a:lnSpc>
              <a:tabLst>
                <a:tab pos="117475" algn="l"/>
              </a:tabLst>
            </a:pPr>
            <a:r>
              <a:rPr lang="en-US" sz="800" dirty="0"/>
              <a:t>R	66</a:t>
            </a:r>
          </a:p>
          <a:p>
            <a:pPr>
              <a:lnSpc>
                <a:spcPct val="90000"/>
              </a:lnSpc>
              <a:tabLst>
                <a:tab pos="117475" algn="l"/>
              </a:tabLst>
            </a:pPr>
            <a:r>
              <a:rPr lang="en-US" sz="800" dirty="0"/>
              <a:t>G	85</a:t>
            </a:r>
          </a:p>
          <a:p>
            <a:pPr>
              <a:lnSpc>
                <a:spcPct val="90000"/>
              </a:lnSpc>
              <a:tabLst>
                <a:tab pos="117475" algn="l"/>
              </a:tabLst>
            </a:pPr>
            <a:r>
              <a:rPr lang="en-US" sz="800" dirty="0"/>
              <a:t>B	99</a:t>
            </a:r>
          </a:p>
        </p:txBody>
      </p:sp>
      <p:sp>
        <p:nvSpPr>
          <p:cNvPr id="59" name="TextBox 58"/>
          <p:cNvSpPr txBox="1"/>
          <p:nvPr/>
        </p:nvSpPr>
        <p:spPr>
          <a:xfrm>
            <a:off x="609442"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smtClean="0"/>
              <a:t>White</a:t>
            </a:r>
          </a:p>
          <a:p>
            <a:pPr>
              <a:lnSpc>
                <a:spcPct val="90000"/>
              </a:lnSpc>
              <a:tabLst>
                <a:tab pos="117475" algn="l"/>
              </a:tabLst>
            </a:pPr>
            <a:r>
              <a:rPr lang="en-US" sz="800" dirty="0" smtClean="0"/>
              <a:t>R	255</a:t>
            </a:r>
          </a:p>
          <a:p>
            <a:pPr>
              <a:lnSpc>
                <a:spcPct val="90000"/>
              </a:lnSpc>
              <a:tabLst>
                <a:tab pos="117475" algn="l"/>
              </a:tabLst>
            </a:pPr>
            <a:r>
              <a:rPr lang="en-US" sz="800" dirty="0" smtClean="0"/>
              <a:t>G	255</a:t>
            </a:r>
          </a:p>
          <a:p>
            <a:pPr>
              <a:lnSpc>
                <a:spcPct val="90000"/>
              </a:lnSpc>
              <a:tabLst>
                <a:tab pos="117475" algn="l"/>
              </a:tabLst>
            </a:pPr>
            <a:r>
              <a:rPr lang="en-US" sz="800" dirty="0" smtClean="0"/>
              <a:t>B	255</a:t>
            </a:r>
          </a:p>
        </p:txBody>
      </p:sp>
    </p:spTree>
    <p:extLst>
      <p:ext uri="{BB962C8B-B14F-4D97-AF65-F5344CB8AC3E}">
        <p14:creationId xmlns:p14="http://schemas.microsoft.com/office/powerpoint/2010/main" val="132085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Updating confidentiality footer</a:t>
            </a:r>
            <a:endParaRPr lang="en-US" dirty="0"/>
          </a:p>
        </p:txBody>
      </p:sp>
      <p:sp>
        <p:nvSpPr>
          <p:cNvPr id="6" name="Text Placeholder 5"/>
          <p:cNvSpPr>
            <a:spLocks noGrp="1"/>
          </p:cNvSpPr>
          <p:nvPr>
            <p:ph type="body" sz="quarter" idx="13"/>
          </p:nvPr>
        </p:nvSpPr>
        <p:spPr/>
        <p:txBody>
          <a:bodyPr/>
          <a:lstStyle/>
          <a:p>
            <a:r>
              <a:rPr lang="en-US" smtClean="0"/>
              <a:t>Protecting company information</a:t>
            </a:r>
            <a:endParaRPr lang="en-US" dirty="0"/>
          </a:p>
        </p:txBody>
      </p:sp>
      <p:sp>
        <p:nvSpPr>
          <p:cNvPr id="5" name="Content Placeholder 4"/>
          <p:cNvSpPr>
            <a:spLocks noGrp="1"/>
          </p:cNvSpPr>
          <p:nvPr>
            <p:ph idx="1"/>
          </p:nvPr>
        </p:nvSpPr>
        <p:spPr/>
        <p:txBody>
          <a:bodyPr>
            <a:normAutofit/>
          </a:bodyPr>
          <a:lstStyle/>
          <a:p>
            <a:pPr marL="0" indent="0">
              <a:buNone/>
            </a:pPr>
            <a:r>
              <a:rPr lang="en-US" sz="1600" dirty="0" smtClean="0"/>
              <a:t>All company information, whether sensitive or not, is company property and may only be used for the company’s business purposes. You have a duty to safeguard all company information from misuse or inappropriate disclosure to third parties. Under company policy, there are three standard labels for sensitive information which indicate the level of care to be exercised in handling such sensitive information: </a:t>
            </a:r>
          </a:p>
          <a:p>
            <a:pPr marL="0" indent="0">
              <a:buNone/>
            </a:pPr>
            <a:r>
              <a:rPr lang="en-US" sz="1600" b="1" dirty="0" smtClean="0"/>
              <a:t>Private: </a:t>
            </a:r>
            <a:r>
              <a:rPr lang="en-US" sz="1600" dirty="0" smtClean="0"/>
              <a:t>“Private” information is information that has been prepared for Hewlett Packard Enterprise employees at the VP level or above. Examples of “Private” information include information that affects the company’s stock prices. “Private” information must be handled so that access to the information is granted only to a list of individuals maintained by a VP, e.g., through secure communications and authentication in the case of electronically posted information.</a:t>
            </a:r>
          </a:p>
          <a:p>
            <a:pPr marL="0" indent="0">
              <a:buNone/>
            </a:pPr>
            <a:r>
              <a:rPr lang="en-US" sz="1600" b="1" dirty="0" smtClean="0"/>
              <a:t>Confidential: </a:t>
            </a:r>
            <a:r>
              <a:rPr lang="en-US" sz="1600" dirty="0" smtClean="0"/>
              <a:t>“Confidential” information may be shared with limited audiences within and outside the company based on a business need to know. Additionally, before “Confidential” information can be shared outside the company, the appropriate contractual protections must be put in place. “Confidential” information includes most information relating to company projects, such as technical data, pricing information, financial information, and business plans.</a:t>
            </a:r>
          </a:p>
          <a:p>
            <a:pPr marL="0" indent="0">
              <a:buNone/>
            </a:pPr>
            <a:r>
              <a:rPr lang="en-US" sz="1600" b="1" dirty="0" smtClean="0"/>
              <a:t>Internal Use Only: </a:t>
            </a:r>
            <a:r>
              <a:rPr lang="en-US" sz="1600" dirty="0" smtClean="0"/>
              <a:t>“Internal Use Only” is the label for any information intended for widespread distribution within the company, e.g., to everyone within the company’s firewall or on any of the company’s internal sites. A good example of information receiving this label would be phone information for employees and most organization charts. </a:t>
            </a:r>
          </a:p>
          <a:p>
            <a:pPr marL="0" indent="0">
              <a:buNone/>
            </a:pPr>
            <a:endParaRPr lang="en-US" sz="1600" dirty="0"/>
          </a:p>
        </p:txBody>
      </p:sp>
      <p:sp>
        <p:nvSpPr>
          <p:cNvPr id="13" name="Slide Number Placeholder 12"/>
          <p:cNvSpPr>
            <a:spLocks noGrp="1"/>
          </p:cNvSpPr>
          <p:nvPr>
            <p:ph type="sldNum" sz="quarter" idx="12"/>
          </p:nvPr>
        </p:nvSpPr>
        <p:spPr/>
        <p:txBody>
          <a:bodyPr/>
          <a:lstStyle/>
          <a:p>
            <a:fld id="{B016F8AB-BCEA-4347-8BA6-BE776009BC89}" type="slidenum">
              <a:rPr lang="en-US" smtClean="0"/>
              <a:t>41</a:t>
            </a:fld>
            <a:endParaRPr lang="en-US"/>
          </a:p>
        </p:txBody>
      </p:sp>
    </p:spTree>
    <p:extLst>
      <p:ext uri="{BB962C8B-B14F-4D97-AF65-F5344CB8AC3E}">
        <p14:creationId xmlns:p14="http://schemas.microsoft.com/office/powerpoint/2010/main" val="87403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confidentiality footer</a:t>
            </a:r>
          </a:p>
        </p:txBody>
      </p:sp>
      <p:sp>
        <p:nvSpPr>
          <p:cNvPr id="3" name="Text Placeholder 2"/>
          <p:cNvSpPr>
            <a:spLocks noGrp="1"/>
          </p:cNvSpPr>
          <p:nvPr>
            <p:ph type="body" sz="quarter" idx="13"/>
          </p:nvPr>
        </p:nvSpPr>
        <p:spPr/>
        <p:txBody>
          <a:bodyPr/>
          <a:lstStyle/>
          <a:p>
            <a:r>
              <a:rPr lang="en-US" dirty="0"/>
              <a:t>Protecting company </a:t>
            </a:r>
            <a:r>
              <a:rPr lang="en-US" dirty="0" smtClean="0"/>
              <a:t>information</a:t>
            </a:r>
            <a:endParaRPr lang="en-US" dirty="0"/>
          </a:p>
        </p:txBody>
      </p:sp>
      <p:sp>
        <p:nvSpPr>
          <p:cNvPr id="4" name="Content Placeholder 3"/>
          <p:cNvSpPr>
            <a:spLocks noGrp="1"/>
          </p:cNvSpPr>
          <p:nvPr>
            <p:ph idx="1"/>
          </p:nvPr>
        </p:nvSpPr>
        <p:spPr>
          <a:xfrm>
            <a:off x="609600" y="1524000"/>
            <a:ext cx="5334015" cy="4571999"/>
          </a:xfrm>
        </p:spPr>
        <p:txBody>
          <a:bodyPr>
            <a:noAutofit/>
          </a:bodyPr>
          <a:lstStyle/>
          <a:p>
            <a:pPr marL="0" indent="0">
              <a:spcBef>
                <a:spcPts val="600"/>
              </a:spcBef>
              <a:buNone/>
            </a:pPr>
            <a:r>
              <a:rPr lang="en-US" sz="1400" dirty="0"/>
              <a:t>By default the new template does not have a customizable footer turned on. The footer can be used for confidentiality classification as needed.</a:t>
            </a:r>
          </a:p>
          <a:p>
            <a:pPr marL="0" indent="0">
              <a:buNone/>
            </a:pPr>
            <a:r>
              <a:rPr lang="en-US" sz="1400" dirty="0"/>
              <a:t>To add a footer:</a:t>
            </a:r>
          </a:p>
          <a:p>
            <a:pPr>
              <a:spcBef>
                <a:spcPts val="600"/>
              </a:spcBef>
            </a:pPr>
            <a:r>
              <a:rPr lang="en-US" sz="1100" dirty="0"/>
              <a:t>From the </a:t>
            </a:r>
            <a:r>
              <a:rPr lang="en-US" sz="1100" b="1" dirty="0"/>
              <a:t>Insert tab</a:t>
            </a:r>
            <a:r>
              <a:rPr lang="en-US" sz="1100" dirty="0"/>
              <a:t>, select the </a:t>
            </a:r>
            <a:r>
              <a:rPr lang="en-US" sz="1100" b="1" dirty="0"/>
              <a:t>Header &amp; Footer </a:t>
            </a:r>
            <a:r>
              <a:rPr lang="en-US" sz="1100" dirty="0"/>
              <a:t>button </a:t>
            </a:r>
          </a:p>
          <a:p>
            <a:pPr>
              <a:spcBef>
                <a:spcPts val="600"/>
              </a:spcBef>
            </a:pPr>
            <a:r>
              <a:rPr lang="en-US" sz="1100" dirty="0"/>
              <a:t>Open the</a:t>
            </a:r>
            <a:r>
              <a:rPr lang="en-US" sz="1100" b="1" dirty="0"/>
              <a:t> Header &amp; Footer </a:t>
            </a:r>
            <a:r>
              <a:rPr lang="en-US" sz="1100" dirty="0"/>
              <a:t>dialog and check the box for </a:t>
            </a:r>
            <a:r>
              <a:rPr lang="en-US" sz="1100" b="1" dirty="0"/>
              <a:t>Footer</a:t>
            </a:r>
          </a:p>
          <a:p>
            <a:pPr>
              <a:spcBef>
                <a:spcPts val="600"/>
              </a:spcBef>
            </a:pPr>
            <a:r>
              <a:rPr lang="en-US" sz="1100" dirty="0"/>
              <a:t>Edit Footer text to include only the appropriate confidentiality classification required (according to previous slide) </a:t>
            </a:r>
            <a:r>
              <a:rPr lang="en-US" sz="1100" b="1" dirty="0"/>
              <a:t>Private, Confidential or Internal Use Only</a:t>
            </a:r>
          </a:p>
          <a:p>
            <a:pPr>
              <a:spcBef>
                <a:spcPts val="600"/>
              </a:spcBef>
            </a:pPr>
            <a:r>
              <a:rPr lang="en-US" sz="1100" dirty="0"/>
              <a:t>Click </a:t>
            </a:r>
            <a:r>
              <a:rPr lang="en-US" sz="1100" b="1" dirty="0"/>
              <a:t>Apply to All</a:t>
            </a:r>
          </a:p>
          <a:p>
            <a:pPr marL="0" indent="0">
              <a:buNone/>
            </a:pPr>
            <a:r>
              <a:rPr lang="en-US" sz="1400" dirty="0"/>
              <a:t>When updating older presentations that contain footer text, you will need to do the following:</a:t>
            </a:r>
          </a:p>
          <a:p>
            <a:pPr>
              <a:spcBef>
                <a:spcPts val="600"/>
              </a:spcBef>
            </a:pPr>
            <a:r>
              <a:rPr lang="en-US" sz="1100" dirty="0"/>
              <a:t>Turn off footers/slide numbers before copying slides into the new HPE template. Turn them back on after copying.</a:t>
            </a:r>
          </a:p>
          <a:p>
            <a:pPr>
              <a:spcBef>
                <a:spcPts val="600"/>
              </a:spcBef>
            </a:pPr>
            <a:r>
              <a:rPr lang="en-US" sz="1100" dirty="0"/>
              <a:t>Open an existing presentation and turn off footers/slide numbers:</a:t>
            </a:r>
          </a:p>
          <a:p>
            <a:pPr lvl="1">
              <a:spcBef>
                <a:spcPts val="600"/>
              </a:spcBef>
            </a:pPr>
            <a:r>
              <a:rPr lang="en-US" sz="1100" dirty="0"/>
              <a:t>From the </a:t>
            </a:r>
            <a:r>
              <a:rPr lang="en-US" sz="1100" b="1" dirty="0"/>
              <a:t>Insert tab</a:t>
            </a:r>
            <a:r>
              <a:rPr lang="en-US" sz="1100" dirty="0"/>
              <a:t>, select the </a:t>
            </a:r>
            <a:r>
              <a:rPr lang="en-US" sz="1100" b="1" dirty="0"/>
              <a:t>Header &amp; Footer</a:t>
            </a:r>
            <a:r>
              <a:rPr lang="en-US" sz="1100" dirty="0"/>
              <a:t> button</a:t>
            </a:r>
          </a:p>
          <a:p>
            <a:pPr lvl="1">
              <a:spcBef>
                <a:spcPts val="600"/>
              </a:spcBef>
            </a:pPr>
            <a:r>
              <a:rPr lang="en-US" sz="1100" dirty="0"/>
              <a:t>On the </a:t>
            </a:r>
            <a:r>
              <a:rPr lang="en-US" sz="1100" b="1" dirty="0"/>
              <a:t>Slide tab</a:t>
            </a:r>
            <a:r>
              <a:rPr lang="en-US" sz="1100" dirty="0"/>
              <a:t>, remove the checkmarks next to </a:t>
            </a:r>
            <a:r>
              <a:rPr lang="en-US" sz="1100" b="1" dirty="0"/>
              <a:t>Slide number </a:t>
            </a:r>
            <a:r>
              <a:rPr lang="en-US" sz="1100" dirty="0"/>
              <a:t>and </a:t>
            </a:r>
            <a:r>
              <a:rPr lang="en-US" sz="1100" b="1" dirty="0"/>
              <a:t>Footer</a:t>
            </a:r>
          </a:p>
          <a:p>
            <a:pPr lvl="1">
              <a:spcBef>
                <a:spcPts val="600"/>
              </a:spcBef>
            </a:pPr>
            <a:r>
              <a:rPr lang="en-US" sz="1100" dirty="0"/>
              <a:t>Click </a:t>
            </a:r>
            <a:r>
              <a:rPr lang="en-US" sz="1100" b="1" dirty="0"/>
              <a:t>Apply to All</a:t>
            </a:r>
          </a:p>
          <a:p>
            <a:pPr>
              <a:spcBef>
                <a:spcPts val="600"/>
              </a:spcBef>
            </a:pPr>
            <a:r>
              <a:rPr lang="en-US" sz="1100" dirty="0"/>
              <a:t>Copy and paste slides into the new HPE template</a:t>
            </a:r>
          </a:p>
        </p:txBody>
      </p:sp>
      <p:sp>
        <p:nvSpPr>
          <p:cNvPr id="5" name="Slide Number Placeholder 4"/>
          <p:cNvSpPr>
            <a:spLocks noGrp="1"/>
          </p:cNvSpPr>
          <p:nvPr>
            <p:ph type="sldNum" sz="quarter" idx="12"/>
          </p:nvPr>
        </p:nvSpPr>
        <p:spPr/>
        <p:txBody>
          <a:bodyPr/>
          <a:lstStyle/>
          <a:p>
            <a:fld id="{B016F8AB-BCEA-4347-8BA6-BE776009BC89}" type="slidenum">
              <a:rPr lang="en-US" smtClean="0"/>
              <a:t>42</a:t>
            </a:fld>
            <a:endParaRPr lang="en-US"/>
          </a:p>
        </p:txBody>
      </p:sp>
      <p:sp>
        <p:nvSpPr>
          <p:cNvPr id="16" name="TextBox 15"/>
          <p:cNvSpPr txBox="1"/>
          <p:nvPr/>
        </p:nvSpPr>
        <p:spPr>
          <a:xfrm>
            <a:off x="6265056" y="1525502"/>
            <a:ext cx="5314328" cy="304799"/>
          </a:xfrm>
          <a:prstGeom prst="rect">
            <a:avLst/>
          </a:prstGeom>
          <a:noFill/>
        </p:spPr>
        <p:txBody>
          <a:bodyPr wrap="square" lIns="0" tIns="0" rIns="0" bIns="0" rtlCol="0">
            <a:noAutofit/>
          </a:bodyPr>
          <a:lstStyle/>
          <a:p>
            <a:pPr>
              <a:lnSpc>
                <a:spcPct val="90000"/>
              </a:lnSpc>
            </a:pPr>
            <a:r>
              <a:rPr lang="en-US" sz="1400" dirty="0" smtClean="0"/>
              <a:t>From the </a:t>
            </a:r>
            <a:r>
              <a:rPr lang="en-US" sz="1400" b="1" dirty="0" smtClean="0"/>
              <a:t>Insert</a:t>
            </a:r>
            <a:r>
              <a:rPr lang="en-US" sz="1400" dirty="0" smtClean="0"/>
              <a:t> tab:</a:t>
            </a:r>
            <a:endParaRPr lang="en-US" sz="1400" dirty="0"/>
          </a:p>
        </p:txBody>
      </p:sp>
      <p:sp>
        <p:nvSpPr>
          <p:cNvPr id="17" name="TextBox 16"/>
          <p:cNvSpPr txBox="1"/>
          <p:nvPr/>
        </p:nvSpPr>
        <p:spPr>
          <a:xfrm>
            <a:off x="7781869" y="2804778"/>
            <a:ext cx="3734943" cy="286226"/>
          </a:xfrm>
          <a:prstGeom prst="rect">
            <a:avLst/>
          </a:prstGeom>
          <a:noFill/>
        </p:spPr>
        <p:txBody>
          <a:bodyPr wrap="square" lIns="0" tIns="0" rIns="0" bIns="0" rtlCol="0">
            <a:noAutofit/>
          </a:bodyPr>
          <a:lstStyle/>
          <a:p>
            <a:pPr algn="r">
              <a:lnSpc>
                <a:spcPct val="90000"/>
              </a:lnSpc>
            </a:pPr>
            <a:r>
              <a:rPr lang="en-US" sz="1400" b="1" dirty="0" smtClean="0"/>
              <a:t>Header and Footer</a:t>
            </a:r>
            <a:r>
              <a:rPr lang="en-US" sz="1400" dirty="0" smtClean="0"/>
              <a:t> dialog box:</a:t>
            </a:r>
            <a:endParaRPr lang="en-US" sz="1400" dirty="0"/>
          </a:p>
        </p:txBody>
      </p:sp>
      <p:sp>
        <p:nvSpPr>
          <p:cNvPr id="18" name="TextBox 17"/>
          <p:cNvSpPr txBox="1"/>
          <p:nvPr/>
        </p:nvSpPr>
        <p:spPr>
          <a:xfrm>
            <a:off x="6477000" y="3853249"/>
            <a:ext cx="2548301" cy="361950"/>
          </a:xfrm>
          <a:prstGeom prst="rect">
            <a:avLst/>
          </a:prstGeom>
          <a:noFill/>
        </p:spPr>
        <p:txBody>
          <a:bodyPr wrap="square" lIns="0" tIns="0" rIns="0" bIns="0" rtlCol="0">
            <a:noAutofit/>
          </a:bodyPr>
          <a:lstStyle/>
          <a:p>
            <a:pPr algn="r">
              <a:lnSpc>
                <a:spcPct val="90000"/>
              </a:lnSpc>
            </a:pPr>
            <a:r>
              <a:rPr lang="en-US" sz="1200" dirty="0"/>
              <a:t>Edit footer text to include one of the three appropriate classifications:</a:t>
            </a:r>
          </a:p>
          <a:p>
            <a:pPr>
              <a:lnSpc>
                <a:spcPct val="90000"/>
              </a:lnSpc>
            </a:pPr>
            <a:endParaRPr lang="en-US" sz="1200" dirty="0"/>
          </a:p>
        </p:txBody>
      </p:sp>
      <p:sp>
        <p:nvSpPr>
          <p:cNvPr id="20" name="TextBox 19"/>
          <p:cNvSpPr txBox="1"/>
          <p:nvPr/>
        </p:nvSpPr>
        <p:spPr>
          <a:xfrm>
            <a:off x="7161211" y="4234643"/>
            <a:ext cx="1864090" cy="646331"/>
          </a:xfrm>
          <a:prstGeom prst="rect">
            <a:avLst/>
          </a:prstGeom>
          <a:noFill/>
        </p:spPr>
        <p:txBody>
          <a:bodyPr wrap="square" lIns="0" tIns="0" rIns="0" bIns="0" rtlCol="0" anchor="ctr">
            <a:noAutofit/>
          </a:bodyPr>
          <a:lstStyle/>
          <a:p>
            <a:pPr algn="r"/>
            <a:r>
              <a:rPr lang="en-US" sz="1200" b="1" dirty="0" smtClean="0"/>
              <a:t>Private</a:t>
            </a:r>
          </a:p>
          <a:p>
            <a:pPr algn="r"/>
            <a:r>
              <a:rPr lang="en-US" sz="1200" b="1" dirty="0" smtClean="0"/>
              <a:t>Confidential</a:t>
            </a:r>
          </a:p>
          <a:p>
            <a:pPr algn="r"/>
            <a:r>
              <a:rPr lang="en-US" sz="1200" b="1" dirty="0" smtClean="0"/>
              <a:t>Internal Use Only</a:t>
            </a:r>
          </a:p>
        </p:txBody>
      </p:sp>
      <p:pic>
        <p:nvPicPr>
          <p:cNvPr id="22" name="Picture 4" descr="C:\Users\Julie\AppData\Local\Temp\SNAGHTML1ccbc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3930" y="3072731"/>
            <a:ext cx="2244128" cy="191225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7449" y="1830302"/>
            <a:ext cx="408973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9560403" y="4479507"/>
            <a:ext cx="1262442" cy="115840"/>
          </a:xfrm>
          <a:prstGeom prst="rect">
            <a:avLst/>
          </a:prstGeom>
          <a:noFill/>
          <a:ln w="28575">
            <a:solidFill>
              <a:srgbClr val="F0533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90000"/>
              </a:lnSpc>
            </a:pPr>
            <a:endParaRPr lang="en-US" dirty="0" smtClean="0"/>
          </a:p>
        </p:txBody>
      </p:sp>
      <p:sp>
        <p:nvSpPr>
          <p:cNvPr id="25" name="Rectangle 24"/>
          <p:cNvSpPr/>
          <p:nvPr/>
        </p:nvSpPr>
        <p:spPr>
          <a:xfrm>
            <a:off x="9189720" y="1996990"/>
            <a:ext cx="350520" cy="465772"/>
          </a:xfrm>
          <a:prstGeom prst="rect">
            <a:avLst/>
          </a:prstGeom>
          <a:noFill/>
          <a:ln w="28575">
            <a:solidFill>
              <a:srgbClr val="F0533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90000"/>
              </a:lnSpc>
            </a:pPr>
            <a:endParaRPr lang="en-US" dirty="0" smtClean="0"/>
          </a:p>
        </p:txBody>
      </p:sp>
      <p:pic>
        <p:nvPicPr>
          <p:cNvPr id="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1716" y="5146841"/>
            <a:ext cx="5153487" cy="394564"/>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27" name="Straight Connector 26"/>
          <p:cNvCxnSpPr/>
          <p:nvPr/>
        </p:nvCxnSpPr>
        <p:spPr>
          <a:xfrm>
            <a:off x="6324600" y="5146841"/>
            <a:ext cx="5312092" cy="0"/>
          </a:xfrm>
          <a:prstGeom prst="line">
            <a:avLst/>
          </a:prstGeom>
          <a:ln w="19050">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0820400" y="4635064"/>
            <a:ext cx="0" cy="685800"/>
          </a:xfrm>
          <a:prstGeom prst="straightConnector1">
            <a:avLst/>
          </a:prstGeom>
          <a:ln w="19050">
            <a:solidFill>
              <a:schemeClr val="tx1"/>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ltGray">
          <a:xfrm>
            <a:off x="10741819" y="5410200"/>
            <a:ext cx="109728" cy="45719"/>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0" name="Rectangle 29"/>
          <p:cNvSpPr/>
          <p:nvPr/>
        </p:nvSpPr>
        <p:spPr>
          <a:xfrm>
            <a:off x="10796683" y="5371889"/>
            <a:ext cx="335185" cy="114511"/>
          </a:xfrm>
          <a:prstGeom prst="rect">
            <a:avLst/>
          </a:prstGeom>
          <a:noFill/>
          <a:ln w="28575">
            <a:solidFill>
              <a:srgbClr val="F0533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90000"/>
              </a:lnSpc>
            </a:pPr>
            <a:endParaRPr lang="en-US" dirty="0" smtClean="0"/>
          </a:p>
        </p:txBody>
      </p:sp>
      <p:cxnSp>
        <p:nvCxnSpPr>
          <p:cNvPr id="31" name="Straight Arrow Connector 30"/>
          <p:cNvCxnSpPr/>
          <p:nvPr/>
        </p:nvCxnSpPr>
        <p:spPr>
          <a:xfrm flipV="1">
            <a:off x="9077269" y="4539443"/>
            <a:ext cx="464437" cy="1"/>
          </a:xfrm>
          <a:prstGeom prst="straightConnector1">
            <a:avLst/>
          </a:prstGeom>
          <a:ln w="19050">
            <a:solidFill>
              <a:schemeClr val="tx1"/>
            </a:solidFill>
            <a:miter lim="8000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87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Sample library slides</a:t>
            </a:r>
            <a:endParaRPr lang="en-US" dirty="0"/>
          </a:p>
        </p:txBody>
      </p:sp>
      <p:sp>
        <p:nvSpPr>
          <p:cNvPr id="6" name="Text Placeholder 5"/>
          <p:cNvSpPr>
            <a:spLocks noGrp="1"/>
          </p:cNvSpPr>
          <p:nvPr>
            <p:ph type="body" idx="1"/>
          </p:nvPr>
        </p:nvSpPr>
        <p:spPr/>
        <p:txBody>
          <a:bodyPr/>
          <a:lstStyle/>
          <a:p>
            <a:r>
              <a:rPr lang="en-US" sz="1800" dirty="0"/>
              <a:t>The following slides are sample visual layouts that have been customized to reflect HPE’s unique brand. Save time by copy/pasting a slide(s) into a new presentation</a:t>
            </a:r>
            <a:r>
              <a:rPr lang="en-US" sz="1800" dirty="0" smtClean="0"/>
              <a:t>.</a:t>
            </a:r>
            <a:endParaRPr lang="en-US" sz="1800" dirty="0"/>
          </a:p>
        </p:txBody>
      </p:sp>
      <p:sp>
        <p:nvSpPr>
          <p:cNvPr id="7" name="Slide Number Placeholder 6"/>
          <p:cNvSpPr>
            <a:spLocks noGrp="1"/>
          </p:cNvSpPr>
          <p:nvPr>
            <p:ph type="sldNum" sz="quarter" idx="12"/>
          </p:nvPr>
        </p:nvSpPr>
        <p:spPr/>
        <p:txBody>
          <a:bodyPr/>
          <a:lstStyle/>
          <a:p>
            <a:fld id="{B016F8AB-BCEA-4347-8BA6-BE776009BC89}" type="slidenum">
              <a:rPr lang="en-US" smtClean="0"/>
              <a:t>43</a:t>
            </a:fld>
            <a:endParaRPr lang="en-US"/>
          </a:p>
        </p:txBody>
      </p:sp>
    </p:spTree>
    <p:extLst>
      <p:ext uri="{BB962C8B-B14F-4D97-AF65-F5344CB8AC3E}">
        <p14:creationId xmlns:p14="http://schemas.microsoft.com/office/powerpoint/2010/main" val="180284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list</a:t>
            </a:r>
            <a:endParaRPr lang="en-US" dirty="0"/>
          </a:p>
        </p:txBody>
      </p:sp>
      <p:sp>
        <p:nvSpPr>
          <p:cNvPr id="7" name="Rectangle 6"/>
          <p:cNvSpPr/>
          <p:nvPr/>
        </p:nvSpPr>
        <p:spPr bwMode="gray">
          <a:xfrm>
            <a:off x="1524000" y="1828800"/>
            <a:ext cx="4419600" cy="838200"/>
          </a:xfrm>
          <a:prstGeom prst="rect">
            <a:avLst/>
          </a:prstGeom>
          <a:solidFill>
            <a:schemeClr val="accent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000" dirty="0" smtClean="0"/>
              <a:t>Text here</a:t>
            </a:r>
          </a:p>
        </p:txBody>
      </p:sp>
      <p:sp>
        <p:nvSpPr>
          <p:cNvPr id="8" name="Rectangle 7"/>
          <p:cNvSpPr/>
          <p:nvPr/>
        </p:nvSpPr>
        <p:spPr bwMode="gray">
          <a:xfrm>
            <a:off x="6248400" y="1828800"/>
            <a:ext cx="4419600" cy="838200"/>
          </a:xfrm>
          <a:prstGeom prst="rect">
            <a:avLst/>
          </a:prstGeom>
          <a:solidFill>
            <a:schemeClr val="accent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000" dirty="0" smtClean="0"/>
              <a:t>Text here</a:t>
            </a:r>
          </a:p>
        </p:txBody>
      </p:sp>
      <p:sp>
        <p:nvSpPr>
          <p:cNvPr id="9" name="Rectangle 8"/>
          <p:cNvSpPr/>
          <p:nvPr/>
        </p:nvSpPr>
        <p:spPr bwMode="gray">
          <a:xfrm>
            <a:off x="1524000" y="2743200"/>
            <a:ext cx="4419600" cy="205740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marL="182880" indent="-182880">
              <a:lnSpc>
                <a:spcPct val="90000"/>
              </a:lnSpc>
              <a:spcBef>
                <a:spcPts val="1200"/>
              </a:spcBef>
              <a:buFont typeface="Arial" panose="020B0604020202020204" pitchFamily="34" charset="0"/>
              <a:buChar char="–"/>
            </a:pPr>
            <a:r>
              <a:rPr lang="en-US" dirty="0" smtClean="0">
                <a:solidFill>
                  <a:schemeClr val="tx1"/>
                </a:solidFill>
              </a:rPr>
              <a:t>Supporting text here</a:t>
            </a:r>
          </a:p>
          <a:p>
            <a:pPr marL="182880" indent="-182880">
              <a:lnSpc>
                <a:spcPct val="90000"/>
              </a:lnSpc>
              <a:spcBef>
                <a:spcPts val="1200"/>
              </a:spcBef>
              <a:buFont typeface="Arial" panose="020B0604020202020204" pitchFamily="34" charset="0"/>
              <a:buChar char="–"/>
            </a:pPr>
            <a:r>
              <a:rPr lang="en-US" dirty="0" smtClean="0">
                <a:solidFill>
                  <a:schemeClr val="tx1"/>
                </a:solidFill>
              </a:rPr>
              <a:t>Supporting text here</a:t>
            </a:r>
          </a:p>
        </p:txBody>
      </p:sp>
      <p:sp>
        <p:nvSpPr>
          <p:cNvPr id="11" name="Rectangle 10"/>
          <p:cNvSpPr/>
          <p:nvPr/>
        </p:nvSpPr>
        <p:spPr bwMode="gray">
          <a:xfrm>
            <a:off x="6248400" y="2743200"/>
            <a:ext cx="4419600" cy="205740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marL="182880" indent="-182880">
              <a:lnSpc>
                <a:spcPct val="90000"/>
              </a:lnSpc>
              <a:spcBef>
                <a:spcPts val="1200"/>
              </a:spcBef>
              <a:buFont typeface="Arial" panose="020B0604020202020204" pitchFamily="34" charset="0"/>
              <a:buChar char="–"/>
            </a:pPr>
            <a:r>
              <a:rPr lang="en-US" dirty="0" smtClean="0">
                <a:solidFill>
                  <a:schemeClr val="tx1"/>
                </a:solidFill>
              </a:rPr>
              <a:t>Supporting text here</a:t>
            </a:r>
          </a:p>
          <a:p>
            <a:pPr marL="182880" indent="-182880">
              <a:lnSpc>
                <a:spcPct val="90000"/>
              </a:lnSpc>
              <a:spcBef>
                <a:spcPts val="1200"/>
              </a:spcBef>
              <a:buFont typeface="Arial" panose="020B0604020202020204" pitchFamily="34" charset="0"/>
              <a:buChar char="–"/>
            </a:pPr>
            <a:r>
              <a:rPr lang="en-US" dirty="0" smtClean="0">
                <a:solidFill>
                  <a:schemeClr val="tx1"/>
                </a:solidFill>
              </a:rPr>
              <a:t>Supporting text here</a:t>
            </a:r>
          </a:p>
        </p:txBody>
      </p:sp>
      <p:sp>
        <p:nvSpPr>
          <p:cNvPr id="12" name="Slide Number Placeholder 11"/>
          <p:cNvSpPr>
            <a:spLocks noGrp="1"/>
          </p:cNvSpPr>
          <p:nvPr>
            <p:ph type="sldNum" sz="quarter" idx="12"/>
          </p:nvPr>
        </p:nvSpPr>
        <p:spPr/>
        <p:txBody>
          <a:bodyPr/>
          <a:lstStyle/>
          <a:p>
            <a:fld id="{B016F8AB-BCEA-4347-8BA6-BE776009BC89}" type="slidenum">
              <a:rPr lang="en-US" smtClean="0"/>
              <a:t>44</a:t>
            </a:fld>
            <a:endParaRPr lang="en-US"/>
          </a:p>
        </p:txBody>
      </p:sp>
    </p:spTree>
    <p:extLst>
      <p:ext uri="{BB962C8B-B14F-4D97-AF65-F5344CB8AC3E}">
        <p14:creationId xmlns:p14="http://schemas.microsoft.com/office/powerpoint/2010/main" val="326414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list or process: transition slide</a:t>
            </a:r>
            <a:endParaRPr lang="en-US" dirty="0"/>
          </a:p>
        </p:txBody>
      </p:sp>
      <p:sp>
        <p:nvSpPr>
          <p:cNvPr id="7" name="Rectangle 6"/>
          <p:cNvSpPr/>
          <p:nvPr/>
        </p:nvSpPr>
        <p:spPr bwMode="gray">
          <a:xfrm>
            <a:off x="2247900" y="1828800"/>
            <a:ext cx="1143000" cy="838200"/>
          </a:xfrm>
          <a:prstGeom prst="rect">
            <a:avLst/>
          </a:prstGeom>
          <a:solidFill>
            <a:schemeClr val="accent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r">
              <a:lnSpc>
                <a:spcPct val="90000"/>
              </a:lnSpc>
            </a:pPr>
            <a:r>
              <a:rPr lang="en-US" sz="2800" b="1" dirty="0" smtClean="0"/>
              <a:t>1</a:t>
            </a:r>
          </a:p>
        </p:txBody>
      </p:sp>
      <p:sp>
        <p:nvSpPr>
          <p:cNvPr id="11" name="Rectangle 10"/>
          <p:cNvSpPr/>
          <p:nvPr/>
        </p:nvSpPr>
        <p:spPr bwMode="gray">
          <a:xfrm>
            <a:off x="3467100" y="1828800"/>
            <a:ext cx="6477000" cy="83820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nSpc>
                <a:spcPct val="90000"/>
              </a:lnSpc>
              <a:spcBef>
                <a:spcPts val="1200"/>
              </a:spcBef>
            </a:pPr>
            <a:r>
              <a:rPr lang="en-US" dirty="0" smtClean="0">
                <a:solidFill>
                  <a:schemeClr val="tx1"/>
                </a:solidFill>
              </a:rPr>
              <a:t>Supporting text here</a:t>
            </a:r>
          </a:p>
        </p:txBody>
      </p:sp>
      <p:sp>
        <p:nvSpPr>
          <p:cNvPr id="10" name="Rectangle 9"/>
          <p:cNvSpPr/>
          <p:nvPr/>
        </p:nvSpPr>
        <p:spPr bwMode="gray">
          <a:xfrm>
            <a:off x="2247900" y="2895600"/>
            <a:ext cx="1143000" cy="838200"/>
          </a:xfrm>
          <a:prstGeom prst="rect">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r">
              <a:lnSpc>
                <a:spcPct val="90000"/>
              </a:lnSpc>
            </a:pPr>
            <a:r>
              <a:rPr lang="en-US" sz="2800" b="1" dirty="0" smtClean="0"/>
              <a:t>2</a:t>
            </a:r>
          </a:p>
        </p:txBody>
      </p:sp>
      <p:sp>
        <p:nvSpPr>
          <p:cNvPr id="12" name="Rectangle 11"/>
          <p:cNvSpPr/>
          <p:nvPr/>
        </p:nvSpPr>
        <p:spPr bwMode="gray">
          <a:xfrm>
            <a:off x="2247900" y="3962400"/>
            <a:ext cx="1143000" cy="838200"/>
          </a:xfrm>
          <a:prstGeom prst="rect">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r">
              <a:lnSpc>
                <a:spcPct val="90000"/>
              </a:lnSpc>
            </a:pPr>
            <a:r>
              <a:rPr lang="en-US" sz="2800" b="1" dirty="0" smtClean="0"/>
              <a:t>3</a:t>
            </a:r>
          </a:p>
        </p:txBody>
      </p:sp>
      <p:sp>
        <p:nvSpPr>
          <p:cNvPr id="13" name="Rectangle 12"/>
          <p:cNvSpPr/>
          <p:nvPr/>
        </p:nvSpPr>
        <p:spPr bwMode="gray">
          <a:xfrm>
            <a:off x="3467100" y="2895600"/>
            <a:ext cx="6477000" cy="838200"/>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nSpc>
                <a:spcPct val="90000"/>
              </a:lnSpc>
              <a:spcBef>
                <a:spcPts val="1200"/>
              </a:spcBef>
            </a:pPr>
            <a:r>
              <a:rPr lang="en-US" dirty="0" smtClean="0">
                <a:solidFill>
                  <a:schemeClr val="tx1"/>
                </a:solidFill>
              </a:rPr>
              <a:t>Supporting text here</a:t>
            </a:r>
          </a:p>
        </p:txBody>
      </p:sp>
      <p:sp>
        <p:nvSpPr>
          <p:cNvPr id="14" name="Rectangle 13"/>
          <p:cNvSpPr/>
          <p:nvPr/>
        </p:nvSpPr>
        <p:spPr bwMode="gray">
          <a:xfrm>
            <a:off x="3467100" y="3962400"/>
            <a:ext cx="6477000" cy="838200"/>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nSpc>
                <a:spcPct val="90000"/>
              </a:lnSpc>
              <a:spcBef>
                <a:spcPts val="1200"/>
              </a:spcBef>
            </a:pPr>
            <a:r>
              <a:rPr lang="en-US" dirty="0" smtClean="0">
                <a:solidFill>
                  <a:schemeClr val="tx1"/>
                </a:solidFill>
              </a:rPr>
              <a:t>Supporting text here</a:t>
            </a:r>
          </a:p>
        </p:txBody>
      </p:sp>
      <p:sp>
        <p:nvSpPr>
          <p:cNvPr id="4" name="Slide Number Placeholder 3"/>
          <p:cNvSpPr>
            <a:spLocks noGrp="1"/>
          </p:cNvSpPr>
          <p:nvPr>
            <p:ph type="sldNum" sz="quarter" idx="12"/>
          </p:nvPr>
        </p:nvSpPr>
        <p:spPr/>
        <p:txBody>
          <a:bodyPr/>
          <a:lstStyle/>
          <a:p>
            <a:fld id="{B016F8AB-BCEA-4347-8BA6-BE776009BC89}" type="slidenum">
              <a:rPr lang="en-US" smtClean="0"/>
              <a:t>45</a:t>
            </a:fld>
            <a:endParaRPr lang="en-US"/>
          </a:p>
        </p:txBody>
      </p:sp>
    </p:spTree>
    <p:extLst>
      <p:ext uri="{BB962C8B-B14F-4D97-AF65-F5344CB8AC3E}">
        <p14:creationId xmlns:p14="http://schemas.microsoft.com/office/powerpoint/2010/main" val="2586445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p:cNvSpPr>
            <a:spLocks noChangeAspect="1" noChangeArrowheads="1"/>
          </p:cNvSpPr>
          <p:nvPr/>
        </p:nvSpPr>
        <p:spPr bwMode="auto">
          <a:xfrm>
            <a:off x="609441" y="1828800"/>
            <a:ext cx="10969943" cy="1413405"/>
          </a:xfrm>
          <a:prstGeom prst="homePlate">
            <a:avLst>
              <a:gd name="adj" fmla="val 35856"/>
            </a:avLst>
          </a:prstGeom>
          <a:solidFill>
            <a:schemeClr val="accent5"/>
          </a:solidFill>
          <a:ln w="25400" algn="ctr">
            <a:noFill/>
            <a:miter lim="800000"/>
            <a:headEnd/>
            <a:tailEnd/>
          </a:ln>
          <a:effectLst/>
        </p:spPr>
        <p:txBody>
          <a:bodyPr wrap="square" tIns="91440" bIns="91440" anchor="ctr">
            <a:noAutofit/>
          </a:bodyPr>
          <a:lstStyle/>
          <a:p>
            <a:endParaRPr lang="en-US" dirty="0">
              <a:solidFill>
                <a:prstClr val="black"/>
              </a:solidFill>
            </a:endParaRPr>
          </a:p>
        </p:txBody>
      </p:sp>
      <p:sp>
        <p:nvSpPr>
          <p:cNvPr id="2" name="Title 1"/>
          <p:cNvSpPr>
            <a:spLocks noGrp="1"/>
          </p:cNvSpPr>
          <p:nvPr>
            <p:ph type="title"/>
          </p:nvPr>
        </p:nvSpPr>
        <p:spPr/>
        <p:txBody>
          <a:bodyPr/>
          <a:lstStyle/>
          <a:p>
            <a:r>
              <a:rPr lang="en-US" dirty="0" smtClean="0"/>
              <a:t>Sample process</a:t>
            </a:r>
            <a:endParaRPr lang="en-US" dirty="0"/>
          </a:p>
        </p:txBody>
      </p:sp>
      <p:sp>
        <p:nvSpPr>
          <p:cNvPr id="7" name="Rectangle 6"/>
          <p:cNvSpPr/>
          <p:nvPr/>
        </p:nvSpPr>
        <p:spPr bwMode="gray">
          <a:xfrm>
            <a:off x="1295400" y="2057400"/>
            <a:ext cx="1816443" cy="1447800"/>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Text here</a:t>
            </a:r>
          </a:p>
        </p:txBody>
      </p:sp>
      <p:sp>
        <p:nvSpPr>
          <p:cNvPr id="9" name="Rectangle 8"/>
          <p:cNvSpPr/>
          <p:nvPr/>
        </p:nvSpPr>
        <p:spPr bwMode="gray">
          <a:xfrm>
            <a:off x="1295400" y="3581400"/>
            <a:ext cx="1816443" cy="182880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182880" indent="-182880">
              <a:lnSpc>
                <a:spcPct val="90000"/>
              </a:lnSpc>
              <a:spcBef>
                <a:spcPts val="600"/>
              </a:spcBef>
              <a:buFont typeface="Arial" panose="020B0604020202020204" pitchFamily="34" charset="0"/>
              <a:buChar char="–"/>
            </a:pPr>
            <a:r>
              <a:rPr lang="en-US" sz="1400" dirty="0" smtClean="0">
                <a:solidFill>
                  <a:schemeClr val="tx1"/>
                </a:solidFill>
              </a:rPr>
              <a:t>Details</a:t>
            </a:r>
          </a:p>
        </p:txBody>
      </p:sp>
      <p:sp>
        <p:nvSpPr>
          <p:cNvPr id="20" name="Rectangle 19"/>
          <p:cNvSpPr/>
          <p:nvPr/>
        </p:nvSpPr>
        <p:spPr bwMode="gray">
          <a:xfrm>
            <a:off x="3241589" y="2057400"/>
            <a:ext cx="1816443" cy="1447800"/>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Text here</a:t>
            </a:r>
          </a:p>
        </p:txBody>
      </p:sp>
      <p:sp>
        <p:nvSpPr>
          <p:cNvPr id="21" name="Rectangle 20"/>
          <p:cNvSpPr/>
          <p:nvPr/>
        </p:nvSpPr>
        <p:spPr bwMode="gray">
          <a:xfrm>
            <a:off x="3241589" y="3581400"/>
            <a:ext cx="1816443" cy="182880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182880" indent="-182880">
              <a:lnSpc>
                <a:spcPct val="90000"/>
              </a:lnSpc>
              <a:spcBef>
                <a:spcPts val="600"/>
              </a:spcBef>
              <a:buFont typeface="Arial" panose="020B0604020202020204" pitchFamily="34" charset="0"/>
              <a:buChar char="–"/>
            </a:pPr>
            <a:r>
              <a:rPr lang="en-US" sz="1400" dirty="0" smtClean="0">
                <a:solidFill>
                  <a:schemeClr val="tx1"/>
                </a:solidFill>
              </a:rPr>
              <a:t>Details</a:t>
            </a:r>
          </a:p>
        </p:txBody>
      </p:sp>
      <p:sp>
        <p:nvSpPr>
          <p:cNvPr id="23" name="Rectangle 22"/>
          <p:cNvSpPr/>
          <p:nvPr/>
        </p:nvSpPr>
        <p:spPr bwMode="gray">
          <a:xfrm>
            <a:off x="5187778" y="2057400"/>
            <a:ext cx="1816443" cy="1447800"/>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Text here</a:t>
            </a:r>
          </a:p>
        </p:txBody>
      </p:sp>
      <p:sp>
        <p:nvSpPr>
          <p:cNvPr id="24" name="Rectangle 23"/>
          <p:cNvSpPr/>
          <p:nvPr/>
        </p:nvSpPr>
        <p:spPr bwMode="gray">
          <a:xfrm>
            <a:off x="5187778" y="3581400"/>
            <a:ext cx="1816443" cy="182880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182880" indent="-182880">
              <a:lnSpc>
                <a:spcPct val="90000"/>
              </a:lnSpc>
              <a:spcBef>
                <a:spcPts val="600"/>
              </a:spcBef>
              <a:buFont typeface="Arial" panose="020B0604020202020204" pitchFamily="34" charset="0"/>
              <a:buChar char="–"/>
            </a:pPr>
            <a:r>
              <a:rPr lang="en-US" sz="1400" dirty="0" smtClean="0">
                <a:solidFill>
                  <a:schemeClr val="tx1"/>
                </a:solidFill>
              </a:rPr>
              <a:t>Details</a:t>
            </a:r>
          </a:p>
        </p:txBody>
      </p:sp>
      <p:sp>
        <p:nvSpPr>
          <p:cNvPr id="26" name="Rectangle 25"/>
          <p:cNvSpPr/>
          <p:nvPr/>
        </p:nvSpPr>
        <p:spPr bwMode="gray">
          <a:xfrm>
            <a:off x="7133968" y="2057400"/>
            <a:ext cx="1816443" cy="1447800"/>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Text here</a:t>
            </a:r>
          </a:p>
        </p:txBody>
      </p:sp>
      <p:sp>
        <p:nvSpPr>
          <p:cNvPr id="27" name="Rectangle 26"/>
          <p:cNvSpPr/>
          <p:nvPr/>
        </p:nvSpPr>
        <p:spPr bwMode="gray">
          <a:xfrm>
            <a:off x="7133968" y="3581400"/>
            <a:ext cx="1816443" cy="182880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182880" indent="-182880">
              <a:lnSpc>
                <a:spcPct val="90000"/>
              </a:lnSpc>
              <a:spcBef>
                <a:spcPts val="600"/>
              </a:spcBef>
              <a:buFont typeface="Arial" panose="020B0604020202020204" pitchFamily="34" charset="0"/>
              <a:buChar char="–"/>
            </a:pPr>
            <a:r>
              <a:rPr lang="en-US" sz="1400" dirty="0" smtClean="0">
                <a:solidFill>
                  <a:schemeClr val="tx1"/>
                </a:solidFill>
              </a:rPr>
              <a:t>Details</a:t>
            </a:r>
          </a:p>
        </p:txBody>
      </p:sp>
      <p:sp>
        <p:nvSpPr>
          <p:cNvPr id="29" name="Rectangle 28"/>
          <p:cNvSpPr/>
          <p:nvPr/>
        </p:nvSpPr>
        <p:spPr bwMode="gray">
          <a:xfrm>
            <a:off x="9080157" y="2057400"/>
            <a:ext cx="1816443" cy="1447800"/>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Text here</a:t>
            </a:r>
          </a:p>
        </p:txBody>
      </p:sp>
      <p:sp>
        <p:nvSpPr>
          <p:cNvPr id="30" name="Rectangle 29"/>
          <p:cNvSpPr/>
          <p:nvPr/>
        </p:nvSpPr>
        <p:spPr bwMode="gray">
          <a:xfrm>
            <a:off x="9080157" y="3581400"/>
            <a:ext cx="1816443" cy="182880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182880" indent="-182880">
              <a:lnSpc>
                <a:spcPct val="90000"/>
              </a:lnSpc>
              <a:spcBef>
                <a:spcPts val="600"/>
              </a:spcBef>
              <a:buFont typeface="Arial" panose="020B0604020202020204" pitchFamily="34" charset="0"/>
              <a:buChar char="–"/>
            </a:pPr>
            <a:r>
              <a:rPr lang="en-US" sz="1400" dirty="0" smtClean="0">
                <a:solidFill>
                  <a:schemeClr val="tx1"/>
                </a:solidFill>
              </a:rPr>
              <a:t>Details</a:t>
            </a:r>
          </a:p>
        </p:txBody>
      </p:sp>
      <p:sp>
        <p:nvSpPr>
          <p:cNvPr id="5" name="Slide Number Placeholder 4"/>
          <p:cNvSpPr>
            <a:spLocks noGrp="1"/>
          </p:cNvSpPr>
          <p:nvPr>
            <p:ph type="sldNum" sz="quarter" idx="12"/>
          </p:nvPr>
        </p:nvSpPr>
        <p:spPr/>
        <p:txBody>
          <a:bodyPr/>
          <a:lstStyle/>
          <a:p>
            <a:fld id="{B016F8AB-BCEA-4347-8BA6-BE776009BC89}" type="slidenum">
              <a:rPr lang="en-US" smtClean="0"/>
              <a:t>46</a:t>
            </a:fld>
            <a:endParaRPr lang="en-US"/>
          </a:p>
        </p:txBody>
      </p:sp>
    </p:spTree>
    <p:extLst>
      <p:ext uri="{BB962C8B-B14F-4D97-AF65-F5344CB8AC3E}">
        <p14:creationId xmlns:p14="http://schemas.microsoft.com/office/powerpoint/2010/main" val="197591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dirty="0" smtClean="0"/>
              <a:t>Sample process with pictures</a:t>
            </a:r>
            <a:endParaRPr lang="en-US" dirty="0"/>
          </a:p>
        </p:txBody>
      </p:sp>
      <p:sp>
        <p:nvSpPr>
          <p:cNvPr id="7" name="Rectangle 6"/>
          <p:cNvSpPr/>
          <p:nvPr/>
        </p:nvSpPr>
        <p:spPr bwMode="gray">
          <a:xfrm>
            <a:off x="609441" y="3810000"/>
            <a:ext cx="2633472" cy="137160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82880" rIns="182880" bIns="182880" numCol="1" spcCol="0" rtlCol="0" fromWordArt="0" anchor="t" anchorCtr="0" forceAA="0" compatLnSpc="1">
            <a:prstTxWarp prst="textNoShape">
              <a:avLst/>
            </a:prstTxWarp>
            <a:noAutofit/>
          </a:bodyPr>
          <a:lstStyle/>
          <a:p>
            <a:pPr>
              <a:lnSpc>
                <a:spcPct val="90000"/>
              </a:lnSpc>
            </a:pPr>
            <a:r>
              <a:rPr lang="en-US" sz="1400" dirty="0" smtClean="0"/>
              <a:t>Text here</a:t>
            </a:r>
          </a:p>
        </p:txBody>
      </p:sp>
      <p:sp>
        <p:nvSpPr>
          <p:cNvPr id="8" name="Rectangle 7"/>
          <p:cNvSpPr/>
          <p:nvPr/>
        </p:nvSpPr>
        <p:spPr bwMode="gray">
          <a:xfrm>
            <a:off x="3388265" y="3810000"/>
            <a:ext cx="2633472" cy="137160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82880" rIns="182880" bIns="182880" numCol="1" spcCol="0" rtlCol="0" fromWordArt="0" anchor="t" anchorCtr="0" forceAA="0" compatLnSpc="1">
            <a:prstTxWarp prst="textNoShape">
              <a:avLst/>
            </a:prstTxWarp>
            <a:noAutofit/>
          </a:bodyPr>
          <a:lstStyle/>
          <a:p>
            <a:pPr>
              <a:lnSpc>
                <a:spcPct val="90000"/>
              </a:lnSpc>
            </a:pPr>
            <a:r>
              <a:rPr lang="en-US" sz="1400" dirty="0" smtClean="0"/>
              <a:t>Text here</a:t>
            </a:r>
          </a:p>
        </p:txBody>
      </p:sp>
      <p:sp>
        <p:nvSpPr>
          <p:cNvPr id="9" name="Rectangle 8"/>
          <p:cNvSpPr/>
          <p:nvPr/>
        </p:nvSpPr>
        <p:spPr bwMode="gray">
          <a:xfrm>
            <a:off x="6167089" y="3810000"/>
            <a:ext cx="2633472" cy="137160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82880" rIns="182880" bIns="182880" numCol="1" spcCol="0" rtlCol="0" fromWordArt="0" anchor="t" anchorCtr="0" forceAA="0" compatLnSpc="1">
            <a:prstTxWarp prst="textNoShape">
              <a:avLst/>
            </a:prstTxWarp>
            <a:noAutofit/>
          </a:bodyPr>
          <a:lstStyle/>
          <a:p>
            <a:pPr>
              <a:lnSpc>
                <a:spcPct val="90000"/>
              </a:lnSpc>
            </a:pPr>
            <a:r>
              <a:rPr lang="en-US" sz="1400" dirty="0" smtClean="0"/>
              <a:t>Text here</a:t>
            </a:r>
          </a:p>
        </p:txBody>
      </p:sp>
      <p:sp>
        <p:nvSpPr>
          <p:cNvPr id="10" name="Rectangle 9"/>
          <p:cNvSpPr/>
          <p:nvPr/>
        </p:nvSpPr>
        <p:spPr bwMode="gray">
          <a:xfrm>
            <a:off x="8945912" y="3810000"/>
            <a:ext cx="2633472" cy="137160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82880" rIns="182880" bIns="182880" numCol="1" spcCol="0" rtlCol="0" fromWordArt="0" anchor="t" anchorCtr="0" forceAA="0" compatLnSpc="1">
            <a:prstTxWarp prst="textNoShape">
              <a:avLst/>
            </a:prstTxWarp>
            <a:noAutofit/>
          </a:bodyPr>
          <a:lstStyle/>
          <a:p>
            <a:pPr>
              <a:lnSpc>
                <a:spcPct val="90000"/>
              </a:lnSpc>
            </a:pPr>
            <a:r>
              <a:rPr lang="en-US" sz="1400" dirty="0" smtClean="0"/>
              <a:t>Text here</a:t>
            </a:r>
          </a:p>
        </p:txBody>
      </p:sp>
      <p:grpSp>
        <p:nvGrpSpPr>
          <p:cNvPr id="13" name="Group 12"/>
          <p:cNvGrpSpPr/>
          <p:nvPr/>
        </p:nvGrpSpPr>
        <p:grpSpPr bwMode="gray">
          <a:xfrm>
            <a:off x="3089411" y="4343400"/>
            <a:ext cx="449128" cy="449128"/>
            <a:chOff x="3075122" y="4452486"/>
            <a:chExt cx="449128" cy="449128"/>
          </a:xfrm>
        </p:grpSpPr>
        <p:sp>
          <p:nvSpPr>
            <p:cNvPr id="11" name="Oval 10"/>
            <p:cNvSpPr/>
            <p:nvPr/>
          </p:nvSpPr>
          <p:spPr bwMode="gray">
            <a:xfrm>
              <a:off x="3075122" y="4452486"/>
              <a:ext cx="449128" cy="4491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p>
          </p:txBody>
        </p:sp>
        <p:sp>
          <p:nvSpPr>
            <p:cNvPr id="12" name="Isosceles Triangle 11"/>
            <p:cNvSpPr/>
            <p:nvPr/>
          </p:nvSpPr>
          <p:spPr bwMode="gray">
            <a:xfrm rot="5400000">
              <a:off x="3220970" y="4592767"/>
              <a:ext cx="195537" cy="16856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p>
          </p:txBody>
        </p:sp>
      </p:grpSp>
      <p:grpSp>
        <p:nvGrpSpPr>
          <p:cNvPr id="14" name="Group 13"/>
          <p:cNvGrpSpPr/>
          <p:nvPr/>
        </p:nvGrpSpPr>
        <p:grpSpPr bwMode="gray">
          <a:xfrm>
            <a:off x="5865950" y="4343400"/>
            <a:ext cx="449128" cy="449128"/>
            <a:chOff x="3075122" y="4452486"/>
            <a:chExt cx="449128" cy="449128"/>
          </a:xfrm>
        </p:grpSpPr>
        <p:sp>
          <p:nvSpPr>
            <p:cNvPr id="15" name="Oval 14"/>
            <p:cNvSpPr/>
            <p:nvPr/>
          </p:nvSpPr>
          <p:spPr bwMode="gray">
            <a:xfrm>
              <a:off x="3075122" y="4452486"/>
              <a:ext cx="449128" cy="4491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p>
          </p:txBody>
        </p:sp>
        <p:sp>
          <p:nvSpPr>
            <p:cNvPr id="16" name="Isosceles Triangle 15"/>
            <p:cNvSpPr/>
            <p:nvPr/>
          </p:nvSpPr>
          <p:spPr bwMode="gray">
            <a:xfrm rot="5400000">
              <a:off x="3220970" y="4592767"/>
              <a:ext cx="195537" cy="16856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p>
          </p:txBody>
        </p:sp>
      </p:grpSp>
      <p:grpSp>
        <p:nvGrpSpPr>
          <p:cNvPr id="17" name="Group 16"/>
          <p:cNvGrpSpPr/>
          <p:nvPr/>
        </p:nvGrpSpPr>
        <p:grpSpPr bwMode="gray">
          <a:xfrm>
            <a:off x="8652013" y="4343400"/>
            <a:ext cx="449128" cy="449128"/>
            <a:chOff x="3075122" y="4452486"/>
            <a:chExt cx="449128" cy="449128"/>
          </a:xfrm>
        </p:grpSpPr>
        <p:sp>
          <p:nvSpPr>
            <p:cNvPr id="18" name="Oval 17"/>
            <p:cNvSpPr/>
            <p:nvPr/>
          </p:nvSpPr>
          <p:spPr bwMode="gray">
            <a:xfrm>
              <a:off x="3075122" y="4452486"/>
              <a:ext cx="449128" cy="4491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p>
          </p:txBody>
        </p:sp>
        <p:sp>
          <p:nvSpPr>
            <p:cNvPr id="19" name="Isosceles Triangle 18"/>
            <p:cNvSpPr/>
            <p:nvPr/>
          </p:nvSpPr>
          <p:spPr bwMode="gray">
            <a:xfrm rot="5400000">
              <a:off x="3220970" y="4592767"/>
              <a:ext cx="195537" cy="16856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p>
          </p:txBody>
        </p:sp>
      </p:grpSp>
      <p:sp>
        <p:nvSpPr>
          <p:cNvPr id="20" name="Slide Number Placeholder 19"/>
          <p:cNvSpPr>
            <a:spLocks noGrp="1"/>
          </p:cNvSpPr>
          <p:nvPr>
            <p:ph type="sldNum" sz="quarter" idx="12"/>
          </p:nvPr>
        </p:nvSpPr>
        <p:spPr/>
        <p:txBody>
          <a:bodyPr/>
          <a:lstStyle/>
          <a:p>
            <a:fld id="{B016F8AB-BCEA-4347-8BA6-BE776009BC89}" type="slidenum">
              <a:rPr lang="en-US" smtClean="0"/>
              <a:t>47</a:t>
            </a:fld>
            <a:endParaRPr lang="en-US"/>
          </a:p>
        </p:txBody>
      </p:sp>
      <p:pic>
        <p:nvPicPr>
          <p:cNvPr id="21" name="Picture 20"/>
          <p:cNvPicPr>
            <a:picLocks noChangeAspect="1"/>
          </p:cNvPicPr>
          <p:nvPr/>
        </p:nvPicPr>
        <p:blipFill rotWithShape="1">
          <a:blip r:embed="rId3" cstate="print">
            <a:extLst>
              <a:ext uri="{28A0092B-C50C-407E-A947-70E740481C1C}">
                <a14:useLocalDpi xmlns:a14="http://schemas.microsoft.com/office/drawing/2010/main" val="0"/>
              </a:ext>
            </a:extLst>
          </a:blip>
          <a:srcRect r="-52"/>
          <a:stretch/>
        </p:blipFill>
        <p:spPr bwMode="ltGray">
          <a:xfrm>
            <a:off x="609441" y="1836000"/>
            <a:ext cx="2629329" cy="1929384"/>
          </a:xfrm>
          <a:prstGeom prst="rect">
            <a:avLst/>
          </a:prstGeom>
        </p:spPr>
      </p:pic>
      <p:pic>
        <p:nvPicPr>
          <p:cNvPr id="22" name="Picture 21"/>
          <p:cNvPicPr>
            <a:picLocks noChangeAspect="1"/>
          </p:cNvPicPr>
          <p:nvPr/>
        </p:nvPicPr>
        <p:blipFill rotWithShape="1">
          <a:blip r:embed="rId4" cstate="print">
            <a:extLst>
              <a:ext uri="{28A0092B-C50C-407E-A947-70E740481C1C}">
                <a14:useLocalDpi xmlns:a14="http://schemas.microsoft.com/office/drawing/2010/main" val="0"/>
              </a:ext>
            </a:extLst>
          </a:blip>
          <a:srcRect r="76" b="67"/>
          <a:stretch/>
        </p:blipFill>
        <p:spPr bwMode="ltGray">
          <a:xfrm>
            <a:off x="3388263" y="1836000"/>
            <a:ext cx="2633474" cy="1929384"/>
          </a:xfrm>
          <a:prstGeom prst="rect">
            <a:avLst/>
          </a:prstGeom>
        </p:spPr>
      </p:pic>
      <p:pic>
        <p:nvPicPr>
          <p:cNvPr id="23" name="Picture 22"/>
          <p:cNvPicPr>
            <a:picLocks noChangeAspect="1"/>
          </p:cNvPicPr>
          <p:nvPr/>
        </p:nvPicPr>
        <p:blipFill rotWithShape="1">
          <a:blip r:embed="rId5" cstate="print">
            <a:extLst>
              <a:ext uri="{28A0092B-C50C-407E-A947-70E740481C1C}">
                <a14:useLocalDpi xmlns:a14="http://schemas.microsoft.com/office/drawing/2010/main" val="0"/>
              </a:ext>
            </a:extLst>
          </a:blip>
          <a:srcRect r="-41" b="-50"/>
          <a:stretch/>
        </p:blipFill>
        <p:spPr bwMode="ltGray">
          <a:xfrm>
            <a:off x="6167088" y="1828800"/>
            <a:ext cx="2633473" cy="1929384"/>
          </a:xfrm>
          <a:prstGeom prst="rect">
            <a:avLst/>
          </a:prstGeom>
        </p:spPr>
      </p:pic>
      <p:pic>
        <p:nvPicPr>
          <p:cNvPr id="24" name="Picture 23"/>
          <p:cNvPicPr>
            <a:picLocks noChangeAspect="1"/>
          </p:cNvPicPr>
          <p:nvPr/>
        </p:nvPicPr>
        <p:blipFill rotWithShape="1">
          <a:blip r:embed="rId6" cstate="print">
            <a:extLst>
              <a:ext uri="{28A0092B-C50C-407E-A947-70E740481C1C}">
                <a14:useLocalDpi xmlns:a14="http://schemas.microsoft.com/office/drawing/2010/main" val="0"/>
              </a:ext>
            </a:extLst>
          </a:blip>
          <a:srcRect r="-51"/>
          <a:stretch/>
        </p:blipFill>
        <p:spPr bwMode="ltGray">
          <a:xfrm>
            <a:off x="8945912" y="1828800"/>
            <a:ext cx="2633472" cy="1929384"/>
          </a:xfrm>
          <a:prstGeom prst="rect">
            <a:avLst/>
          </a:prstGeom>
        </p:spPr>
      </p:pic>
    </p:spTree>
    <p:extLst>
      <p:ext uri="{BB962C8B-B14F-4D97-AF65-F5344CB8AC3E}">
        <p14:creationId xmlns:p14="http://schemas.microsoft.com/office/powerpoint/2010/main" val="131841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process: flow chart</a:t>
            </a:r>
            <a:endParaRPr lang="en-US" dirty="0"/>
          </a:p>
        </p:txBody>
      </p:sp>
      <p:sp>
        <p:nvSpPr>
          <p:cNvPr id="3" name="Text Placeholder 2"/>
          <p:cNvSpPr>
            <a:spLocks noGrp="1"/>
          </p:cNvSpPr>
          <p:nvPr>
            <p:ph type="body" sz="quarter" idx="13"/>
          </p:nvPr>
        </p:nvSpPr>
        <p:spPr/>
        <p:txBody>
          <a:bodyPr/>
          <a:lstStyle/>
          <a:p>
            <a:r>
              <a:rPr lang="en-US" dirty="0" smtClean="0"/>
              <a:t>Box size and quantity may vary</a:t>
            </a:r>
            <a:endParaRPr lang="en-US" dirty="0"/>
          </a:p>
        </p:txBody>
      </p:sp>
      <p:sp>
        <p:nvSpPr>
          <p:cNvPr id="7" name="Pentagon 6"/>
          <p:cNvSpPr/>
          <p:nvPr/>
        </p:nvSpPr>
        <p:spPr>
          <a:xfrm>
            <a:off x="609758" y="2052637"/>
            <a:ext cx="2011680" cy="640080"/>
          </a:xfrm>
          <a:prstGeom prst="homePlate">
            <a:avLst>
              <a:gd name="adj" fmla="val 3312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1400" dirty="0" smtClean="0"/>
              <a:t>Text here</a:t>
            </a:r>
          </a:p>
        </p:txBody>
      </p:sp>
      <p:sp>
        <p:nvSpPr>
          <p:cNvPr id="9" name="Rectangle 8"/>
          <p:cNvSpPr/>
          <p:nvPr/>
        </p:nvSpPr>
        <p:spPr>
          <a:xfrm>
            <a:off x="609440" y="2819400"/>
            <a:ext cx="2011839"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p:txBody>
      </p:sp>
      <p:sp>
        <p:nvSpPr>
          <p:cNvPr id="18" name="Pentagon 17"/>
          <p:cNvSpPr/>
          <p:nvPr/>
        </p:nvSpPr>
        <p:spPr>
          <a:xfrm>
            <a:off x="2871945" y="2052637"/>
            <a:ext cx="2011680" cy="640080"/>
          </a:xfrm>
          <a:prstGeom prst="homePlate">
            <a:avLst>
              <a:gd name="adj" fmla="val 331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1400" dirty="0" smtClean="0">
                <a:solidFill>
                  <a:schemeClr val="tx1"/>
                </a:solidFill>
              </a:rPr>
              <a:t>Text here</a:t>
            </a:r>
          </a:p>
        </p:txBody>
      </p:sp>
      <p:sp>
        <p:nvSpPr>
          <p:cNvPr id="19" name="Pentagon 18"/>
          <p:cNvSpPr/>
          <p:nvPr/>
        </p:nvSpPr>
        <p:spPr>
          <a:xfrm>
            <a:off x="5090160" y="2052637"/>
            <a:ext cx="2011680" cy="640080"/>
          </a:xfrm>
          <a:prstGeom prst="homePlate">
            <a:avLst>
              <a:gd name="adj" fmla="val 331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1400" dirty="0" smtClean="0">
                <a:solidFill>
                  <a:schemeClr val="tx1"/>
                </a:solidFill>
              </a:rPr>
              <a:t>Text here</a:t>
            </a:r>
          </a:p>
        </p:txBody>
      </p:sp>
      <p:sp>
        <p:nvSpPr>
          <p:cNvPr id="22" name="Pentagon 21"/>
          <p:cNvSpPr/>
          <p:nvPr/>
        </p:nvSpPr>
        <p:spPr>
          <a:xfrm>
            <a:off x="7371398" y="2057400"/>
            <a:ext cx="2011680" cy="640080"/>
          </a:xfrm>
          <a:prstGeom prst="homePlate">
            <a:avLst>
              <a:gd name="adj" fmla="val 331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1400" dirty="0" smtClean="0">
                <a:solidFill>
                  <a:schemeClr val="tx1"/>
                </a:solidFill>
              </a:rPr>
              <a:t>Text here</a:t>
            </a:r>
          </a:p>
        </p:txBody>
      </p:sp>
      <p:sp>
        <p:nvSpPr>
          <p:cNvPr id="25" name="Pentagon 24"/>
          <p:cNvSpPr/>
          <p:nvPr/>
        </p:nvSpPr>
        <p:spPr>
          <a:xfrm>
            <a:off x="9562148" y="2057400"/>
            <a:ext cx="2011680" cy="640080"/>
          </a:xfrm>
          <a:prstGeom prst="homePlate">
            <a:avLst>
              <a:gd name="adj" fmla="val 331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1400" dirty="0" smtClean="0">
                <a:solidFill>
                  <a:schemeClr val="tx1"/>
                </a:solidFill>
              </a:rPr>
              <a:t>Text here</a:t>
            </a:r>
          </a:p>
        </p:txBody>
      </p:sp>
      <p:sp>
        <p:nvSpPr>
          <p:cNvPr id="28" name="Rectangle 27"/>
          <p:cNvSpPr/>
          <p:nvPr/>
        </p:nvSpPr>
        <p:spPr>
          <a:xfrm>
            <a:off x="2871786" y="2819400"/>
            <a:ext cx="2011839"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p:txBody>
      </p:sp>
      <p:sp>
        <p:nvSpPr>
          <p:cNvPr id="31" name="Rectangle 30"/>
          <p:cNvSpPr/>
          <p:nvPr/>
        </p:nvSpPr>
        <p:spPr>
          <a:xfrm>
            <a:off x="5088491" y="2819400"/>
            <a:ext cx="2011839"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p:txBody>
      </p:sp>
      <p:sp>
        <p:nvSpPr>
          <p:cNvPr id="32" name="Rectangle 31"/>
          <p:cNvSpPr/>
          <p:nvPr/>
        </p:nvSpPr>
        <p:spPr>
          <a:xfrm>
            <a:off x="7366476" y="2819400"/>
            <a:ext cx="2011839"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p:txBody>
      </p:sp>
      <p:sp>
        <p:nvSpPr>
          <p:cNvPr id="33" name="Rectangle 32"/>
          <p:cNvSpPr/>
          <p:nvPr/>
        </p:nvSpPr>
        <p:spPr>
          <a:xfrm>
            <a:off x="9561989" y="2819400"/>
            <a:ext cx="2011839"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p:txBody>
      </p:sp>
      <p:sp>
        <p:nvSpPr>
          <p:cNvPr id="4" name="Slide Number Placeholder 3"/>
          <p:cNvSpPr>
            <a:spLocks noGrp="1"/>
          </p:cNvSpPr>
          <p:nvPr>
            <p:ph type="sldNum" sz="quarter" idx="12"/>
          </p:nvPr>
        </p:nvSpPr>
        <p:spPr/>
        <p:txBody>
          <a:bodyPr/>
          <a:lstStyle/>
          <a:p>
            <a:fld id="{B016F8AB-BCEA-4347-8BA6-BE776009BC89}" type="slidenum">
              <a:rPr lang="en-US" smtClean="0"/>
              <a:t>48</a:t>
            </a:fld>
            <a:endParaRPr lang="en-US"/>
          </a:p>
        </p:txBody>
      </p:sp>
    </p:spTree>
    <p:extLst>
      <p:ext uri="{BB962C8B-B14F-4D97-AF65-F5344CB8AC3E}">
        <p14:creationId xmlns:p14="http://schemas.microsoft.com/office/powerpoint/2010/main" val="543092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process: flow chart</a:t>
            </a:r>
            <a:endParaRPr lang="en-US" dirty="0"/>
          </a:p>
        </p:txBody>
      </p:sp>
      <p:sp>
        <p:nvSpPr>
          <p:cNvPr id="3" name="Text Placeholder 2"/>
          <p:cNvSpPr>
            <a:spLocks noGrp="1"/>
          </p:cNvSpPr>
          <p:nvPr>
            <p:ph type="body" sz="quarter" idx="13"/>
          </p:nvPr>
        </p:nvSpPr>
        <p:spPr/>
        <p:txBody>
          <a:bodyPr/>
          <a:lstStyle/>
          <a:p>
            <a:r>
              <a:rPr lang="en-US" dirty="0" smtClean="0"/>
              <a:t>Box size and quantity may vary</a:t>
            </a:r>
            <a:endParaRPr lang="en-US" dirty="0"/>
          </a:p>
        </p:txBody>
      </p:sp>
      <p:sp>
        <p:nvSpPr>
          <p:cNvPr id="7" name="Pentagon 6"/>
          <p:cNvSpPr/>
          <p:nvPr/>
        </p:nvSpPr>
        <p:spPr>
          <a:xfrm>
            <a:off x="609599" y="2057400"/>
            <a:ext cx="3429000" cy="640080"/>
          </a:xfrm>
          <a:prstGeom prst="homePlate">
            <a:avLst>
              <a:gd name="adj" fmla="val 3312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1400" dirty="0" smtClean="0"/>
              <a:t>Text here</a:t>
            </a:r>
          </a:p>
        </p:txBody>
      </p:sp>
      <p:sp>
        <p:nvSpPr>
          <p:cNvPr id="9" name="Rectangle 8"/>
          <p:cNvSpPr/>
          <p:nvPr/>
        </p:nvSpPr>
        <p:spPr>
          <a:xfrm>
            <a:off x="609439" y="2819400"/>
            <a:ext cx="3429000"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p:txBody>
      </p:sp>
      <p:sp>
        <p:nvSpPr>
          <p:cNvPr id="18" name="Pentagon 17"/>
          <p:cNvSpPr/>
          <p:nvPr/>
        </p:nvSpPr>
        <p:spPr>
          <a:xfrm>
            <a:off x="4381500" y="2057400"/>
            <a:ext cx="3429000" cy="640080"/>
          </a:xfrm>
          <a:prstGeom prst="homePlate">
            <a:avLst>
              <a:gd name="adj" fmla="val 331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1400" dirty="0" smtClean="0">
                <a:solidFill>
                  <a:schemeClr val="tx1"/>
                </a:solidFill>
              </a:rPr>
              <a:t>Text here</a:t>
            </a:r>
          </a:p>
        </p:txBody>
      </p:sp>
      <p:sp>
        <p:nvSpPr>
          <p:cNvPr id="19" name="Pentagon 18"/>
          <p:cNvSpPr/>
          <p:nvPr/>
        </p:nvSpPr>
        <p:spPr>
          <a:xfrm>
            <a:off x="8153400" y="2057400"/>
            <a:ext cx="3429000" cy="640080"/>
          </a:xfrm>
          <a:prstGeom prst="homePlate">
            <a:avLst>
              <a:gd name="adj" fmla="val 331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1400" dirty="0" smtClean="0">
                <a:solidFill>
                  <a:schemeClr val="tx1"/>
                </a:solidFill>
              </a:rPr>
              <a:t>Text here</a:t>
            </a:r>
          </a:p>
        </p:txBody>
      </p:sp>
      <p:sp>
        <p:nvSpPr>
          <p:cNvPr id="28" name="Rectangle 27"/>
          <p:cNvSpPr/>
          <p:nvPr/>
        </p:nvSpPr>
        <p:spPr>
          <a:xfrm>
            <a:off x="4381500" y="2819400"/>
            <a:ext cx="3429000"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p:txBody>
      </p:sp>
      <p:sp>
        <p:nvSpPr>
          <p:cNvPr id="31" name="Rectangle 30"/>
          <p:cNvSpPr/>
          <p:nvPr/>
        </p:nvSpPr>
        <p:spPr>
          <a:xfrm>
            <a:off x="8151730" y="2819400"/>
            <a:ext cx="3429000"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p:txBody>
      </p:sp>
      <p:sp>
        <p:nvSpPr>
          <p:cNvPr id="14" name="Pentagon 13"/>
          <p:cNvSpPr/>
          <p:nvPr/>
        </p:nvSpPr>
        <p:spPr>
          <a:xfrm>
            <a:off x="609598" y="4495800"/>
            <a:ext cx="10972801" cy="640080"/>
          </a:xfrm>
          <a:prstGeom prst="homePlate">
            <a:avLst>
              <a:gd name="adj" fmla="val 3312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1400" dirty="0" smtClean="0"/>
              <a:t>Text here</a:t>
            </a:r>
          </a:p>
        </p:txBody>
      </p:sp>
      <p:sp>
        <p:nvSpPr>
          <p:cNvPr id="4" name="Slide Number Placeholder 3"/>
          <p:cNvSpPr>
            <a:spLocks noGrp="1"/>
          </p:cNvSpPr>
          <p:nvPr>
            <p:ph type="sldNum" sz="quarter" idx="12"/>
          </p:nvPr>
        </p:nvSpPr>
        <p:spPr/>
        <p:txBody>
          <a:bodyPr/>
          <a:lstStyle/>
          <a:p>
            <a:fld id="{B016F8AB-BCEA-4347-8BA6-BE776009BC89}" type="slidenum">
              <a:rPr lang="en-US" smtClean="0"/>
              <a:t>49</a:t>
            </a:fld>
            <a:endParaRPr lang="en-US"/>
          </a:p>
        </p:txBody>
      </p:sp>
    </p:spTree>
    <p:extLst>
      <p:ext uri="{BB962C8B-B14F-4D97-AF65-F5344CB8AC3E}">
        <p14:creationId xmlns:p14="http://schemas.microsoft.com/office/powerpoint/2010/main" val="2496222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header</a:t>
            </a:r>
            <a:endParaRPr lang="en-US" dirty="0"/>
          </a:p>
        </p:txBody>
      </p:sp>
      <p:sp>
        <p:nvSpPr>
          <p:cNvPr id="3" name="Text Placeholder 2"/>
          <p:cNvSpPr>
            <a:spLocks noGrp="1"/>
          </p:cNvSpPr>
          <p:nvPr>
            <p:ph type="body" idx="1"/>
          </p:nvPr>
        </p:nvSpPr>
        <p:spPr/>
        <p:txBody>
          <a:bodyPr/>
          <a:lstStyle/>
          <a:p>
            <a:r>
              <a:rPr lang="en-US" dirty="0" smtClean="0"/>
              <a:t>Optional subtitle</a:t>
            </a:r>
            <a:endParaRPr lang="en-US" dirty="0"/>
          </a:p>
        </p:txBody>
      </p:sp>
      <p:sp>
        <p:nvSpPr>
          <p:cNvPr id="5" name="Slide Number Placeholder 4"/>
          <p:cNvSpPr>
            <a:spLocks noGrp="1"/>
          </p:cNvSpPr>
          <p:nvPr>
            <p:ph type="sldNum" sz="quarter" idx="12"/>
          </p:nvPr>
        </p:nvSpPr>
        <p:spPr/>
        <p:txBody>
          <a:bodyPr/>
          <a:lstStyle/>
          <a:p>
            <a:fld id="{B016F8AB-BCEA-4347-8BA6-BE776009BC89}" type="slidenum">
              <a:rPr lang="en-US" smtClean="0"/>
              <a:t>5</a:t>
            </a:fld>
            <a:endParaRPr lang="en-US"/>
          </a:p>
        </p:txBody>
      </p:sp>
    </p:spTree>
    <p:extLst>
      <p:ext uri="{BB962C8B-B14F-4D97-AF65-F5344CB8AC3E}">
        <p14:creationId xmlns:p14="http://schemas.microsoft.com/office/powerpoint/2010/main" val="1597527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timeline: chronological</a:t>
            </a:r>
            <a:endParaRPr lang="en-US" dirty="0"/>
          </a:p>
        </p:txBody>
      </p:sp>
      <p:sp>
        <p:nvSpPr>
          <p:cNvPr id="3" name="Rectangle 2"/>
          <p:cNvSpPr/>
          <p:nvPr/>
        </p:nvSpPr>
        <p:spPr>
          <a:xfrm>
            <a:off x="609599" y="2209800"/>
            <a:ext cx="2194560" cy="381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dirty="0" smtClean="0"/>
              <a:t>Year</a:t>
            </a:r>
          </a:p>
        </p:txBody>
      </p:sp>
      <p:sp>
        <p:nvSpPr>
          <p:cNvPr id="4" name="Rectangle 3"/>
          <p:cNvSpPr/>
          <p:nvPr/>
        </p:nvSpPr>
        <p:spPr>
          <a:xfrm>
            <a:off x="2804159" y="2209800"/>
            <a:ext cx="2194560"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dirty="0" smtClean="0">
                <a:solidFill>
                  <a:schemeClr val="tx1"/>
                </a:solidFill>
              </a:rPr>
              <a:t>Year</a:t>
            </a:r>
          </a:p>
        </p:txBody>
      </p:sp>
      <p:sp>
        <p:nvSpPr>
          <p:cNvPr id="5" name="Rectangle 4"/>
          <p:cNvSpPr/>
          <p:nvPr/>
        </p:nvSpPr>
        <p:spPr>
          <a:xfrm>
            <a:off x="4998720" y="2209800"/>
            <a:ext cx="2194560" cy="381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dirty="0" smtClean="0"/>
              <a:t>Year</a:t>
            </a:r>
          </a:p>
        </p:txBody>
      </p:sp>
      <p:sp>
        <p:nvSpPr>
          <p:cNvPr id="6" name="Rectangle 5"/>
          <p:cNvSpPr/>
          <p:nvPr/>
        </p:nvSpPr>
        <p:spPr>
          <a:xfrm>
            <a:off x="7193279" y="2209800"/>
            <a:ext cx="2194560"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dirty="0" smtClean="0">
                <a:solidFill>
                  <a:schemeClr val="tx1"/>
                </a:solidFill>
              </a:rPr>
              <a:t>Year</a:t>
            </a:r>
          </a:p>
        </p:txBody>
      </p:sp>
      <p:sp>
        <p:nvSpPr>
          <p:cNvPr id="7" name="Pentagon 6"/>
          <p:cNvSpPr/>
          <p:nvPr/>
        </p:nvSpPr>
        <p:spPr>
          <a:xfrm>
            <a:off x="9387840" y="2209800"/>
            <a:ext cx="2194560" cy="381000"/>
          </a:xfrm>
          <a:prstGeom prst="homePlate">
            <a:avLst>
              <a:gd name="adj" fmla="val 425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dirty="0" smtClean="0"/>
              <a:t>Year</a:t>
            </a:r>
          </a:p>
        </p:txBody>
      </p:sp>
      <p:sp>
        <p:nvSpPr>
          <p:cNvPr id="17" name="Line 28"/>
          <p:cNvSpPr>
            <a:spLocks noChangeShapeType="1"/>
          </p:cNvSpPr>
          <p:nvPr/>
        </p:nvSpPr>
        <p:spPr bwMode="auto">
          <a:xfrm flipV="1">
            <a:off x="8446462" y="2600074"/>
            <a:ext cx="0" cy="1052764"/>
          </a:xfrm>
          <a:prstGeom prst="line">
            <a:avLst/>
          </a:prstGeom>
          <a:noFill/>
          <a:ln w="19050">
            <a:solidFill>
              <a:schemeClr val="accent1"/>
            </a:solidFill>
            <a:round/>
            <a:headEnd/>
            <a:tailEnd/>
          </a:ln>
          <a:effectLst/>
        </p:spPr>
        <p:txBody>
          <a:bodyPr wrap="none" anchor="ctr"/>
          <a:lstStyle/>
          <a:p>
            <a:endParaRPr lang="en-US"/>
          </a:p>
        </p:txBody>
      </p:sp>
      <p:sp>
        <p:nvSpPr>
          <p:cNvPr id="18" name="Line 29"/>
          <p:cNvSpPr>
            <a:spLocks noChangeShapeType="1"/>
          </p:cNvSpPr>
          <p:nvPr/>
        </p:nvSpPr>
        <p:spPr bwMode="auto">
          <a:xfrm flipV="1">
            <a:off x="8174194" y="2600073"/>
            <a:ext cx="0" cy="1781426"/>
          </a:xfrm>
          <a:prstGeom prst="line">
            <a:avLst/>
          </a:prstGeom>
          <a:noFill/>
          <a:ln w="19050">
            <a:solidFill>
              <a:schemeClr val="accent1"/>
            </a:solidFill>
            <a:round/>
            <a:headEnd/>
            <a:tailEnd/>
          </a:ln>
          <a:effectLst/>
        </p:spPr>
        <p:txBody>
          <a:bodyPr wrap="none" anchor="ctr"/>
          <a:lstStyle/>
          <a:p>
            <a:endParaRPr lang="en-US"/>
          </a:p>
        </p:txBody>
      </p:sp>
      <p:sp>
        <p:nvSpPr>
          <p:cNvPr id="21" name="Line 28"/>
          <p:cNvSpPr>
            <a:spLocks noChangeShapeType="1"/>
          </p:cNvSpPr>
          <p:nvPr/>
        </p:nvSpPr>
        <p:spPr bwMode="auto">
          <a:xfrm flipV="1">
            <a:off x="8720608" y="2600074"/>
            <a:ext cx="0" cy="313195"/>
          </a:xfrm>
          <a:prstGeom prst="line">
            <a:avLst/>
          </a:prstGeom>
          <a:noFill/>
          <a:ln w="19050">
            <a:solidFill>
              <a:schemeClr val="accent1"/>
            </a:solidFill>
            <a:round/>
            <a:headEnd/>
            <a:tailEnd/>
          </a:ln>
          <a:effectLst/>
        </p:spPr>
        <p:txBody>
          <a:bodyPr wrap="none" anchor="ctr"/>
          <a:lstStyle/>
          <a:p>
            <a:endParaRPr lang="en-US"/>
          </a:p>
        </p:txBody>
      </p:sp>
      <p:sp>
        <p:nvSpPr>
          <p:cNvPr id="22" name="TextBox 21"/>
          <p:cNvSpPr txBox="1"/>
          <p:nvPr/>
        </p:nvSpPr>
        <p:spPr>
          <a:xfrm>
            <a:off x="8694917" y="2971422"/>
            <a:ext cx="1371600" cy="605216"/>
          </a:xfrm>
          <a:prstGeom prst="rect">
            <a:avLst/>
          </a:prstGeom>
          <a:noFill/>
        </p:spPr>
        <p:txBody>
          <a:bodyPr wrap="square" lIns="0" tIns="0" rIns="0" bIns="0" rtlCol="0">
            <a:noAutofit/>
          </a:bodyPr>
          <a:lstStyle/>
          <a:p>
            <a:pPr>
              <a:lnSpc>
                <a:spcPct val="90000"/>
              </a:lnSpc>
              <a:spcBef>
                <a:spcPts val="600"/>
              </a:spcBef>
            </a:pPr>
            <a:r>
              <a:rPr lang="en-US" sz="1400" b="1" dirty="0" smtClean="0"/>
              <a:t>Date</a:t>
            </a:r>
          </a:p>
          <a:p>
            <a:pPr>
              <a:lnSpc>
                <a:spcPct val="90000"/>
              </a:lnSpc>
              <a:spcBef>
                <a:spcPts val="600"/>
              </a:spcBef>
            </a:pPr>
            <a:r>
              <a:rPr lang="en-US" sz="1400" dirty="0" smtClean="0"/>
              <a:t>Details here</a:t>
            </a:r>
          </a:p>
        </p:txBody>
      </p:sp>
      <p:sp>
        <p:nvSpPr>
          <p:cNvPr id="36" name="TextBox 35"/>
          <p:cNvSpPr txBox="1"/>
          <p:nvPr/>
        </p:nvSpPr>
        <p:spPr>
          <a:xfrm>
            <a:off x="8404405" y="3697703"/>
            <a:ext cx="1371600" cy="605216"/>
          </a:xfrm>
          <a:prstGeom prst="rect">
            <a:avLst/>
          </a:prstGeom>
          <a:noFill/>
        </p:spPr>
        <p:txBody>
          <a:bodyPr wrap="square" lIns="0" tIns="0" rIns="0" bIns="0" rtlCol="0">
            <a:noAutofit/>
          </a:bodyPr>
          <a:lstStyle/>
          <a:p>
            <a:pPr>
              <a:lnSpc>
                <a:spcPct val="90000"/>
              </a:lnSpc>
              <a:spcBef>
                <a:spcPts val="600"/>
              </a:spcBef>
            </a:pPr>
            <a:r>
              <a:rPr lang="en-US" sz="1400" b="1" dirty="0" smtClean="0"/>
              <a:t>Date</a:t>
            </a:r>
          </a:p>
          <a:p>
            <a:pPr>
              <a:lnSpc>
                <a:spcPct val="90000"/>
              </a:lnSpc>
              <a:spcBef>
                <a:spcPts val="600"/>
              </a:spcBef>
            </a:pPr>
            <a:r>
              <a:rPr lang="en-US" sz="1400" dirty="0" smtClean="0"/>
              <a:t>Details here</a:t>
            </a:r>
          </a:p>
        </p:txBody>
      </p:sp>
      <p:sp>
        <p:nvSpPr>
          <p:cNvPr id="37" name="TextBox 36"/>
          <p:cNvSpPr txBox="1"/>
          <p:nvPr/>
        </p:nvSpPr>
        <p:spPr>
          <a:xfrm>
            <a:off x="8123417" y="4423984"/>
            <a:ext cx="1371600" cy="605216"/>
          </a:xfrm>
          <a:prstGeom prst="rect">
            <a:avLst/>
          </a:prstGeom>
          <a:noFill/>
        </p:spPr>
        <p:txBody>
          <a:bodyPr wrap="square" lIns="0" tIns="0" rIns="0" bIns="0" rtlCol="0">
            <a:noAutofit/>
          </a:bodyPr>
          <a:lstStyle/>
          <a:p>
            <a:pPr>
              <a:lnSpc>
                <a:spcPct val="90000"/>
              </a:lnSpc>
              <a:spcBef>
                <a:spcPts val="600"/>
              </a:spcBef>
            </a:pPr>
            <a:r>
              <a:rPr lang="en-US" sz="1400" b="1" dirty="0" smtClean="0"/>
              <a:t>Date</a:t>
            </a:r>
          </a:p>
          <a:p>
            <a:pPr>
              <a:lnSpc>
                <a:spcPct val="90000"/>
              </a:lnSpc>
              <a:spcBef>
                <a:spcPts val="600"/>
              </a:spcBef>
            </a:pPr>
            <a:r>
              <a:rPr lang="en-US" sz="1400" dirty="0" smtClean="0"/>
              <a:t>Details here</a:t>
            </a:r>
          </a:p>
        </p:txBody>
      </p:sp>
      <p:sp>
        <p:nvSpPr>
          <p:cNvPr id="39" name="Line 28"/>
          <p:cNvSpPr>
            <a:spLocks noChangeShapeType="1"/>
          </p:cNvSpPr>
          <p:nvPr/>
        </p:nvSpPr>
        <p:spPr bwMode="auto">
          <a:xfrm flipV="1">
            <a:off x="6772745" y="2600074"/>
            <a:ext cx="0" cy="313195"/>
          </a:xfrm>
          <a:prstGeom prst="line">
            <a:avLst/>
          </a:prstGeom>
          <a:noFill/>
          <a:ln w="19050">
            <a:solidFill>
              <a:schemeClr val="accent6"/>
            </a:solidFill>
            <a:round/>
            <a:headEnd/>
            <a:tailEnd/>
          </a:ln>
          <a:effectLst/>
        </p:spPr>
        <p:txBody>
          <a:bodyPr wrap="none" anchor="ctr"/>
          <a:lstStyle/>
          <a:p>
            <a:endParaRPr lang="en-US"/>
          </a:p>
        </p:txBody>
      </p:sp>
      <p:sp>
        <p:nvSpPr>
          <p:cNvPr id="40" name="TextBox 39"/>
          <p:cNvSpPr txBox="1"/>
          <p:nvPr/>
        </p:nvSpPr>
        <p:spPr>
          <a:xfrm>
            <a:off x="6747054" y="2971422"/>
            <a:ext cx="1371600" cy="605216"/>
          </a:xfrm>
          <a:prstGeom prst="rect">
            <a:avLst/>
          </a:prstGeom>
          <a:noFill/>
        </p:spPr>
        <p:txBody>
          <a:bodyPr wrap="square" lIns="0" tIns="0" rIns="0" bIns="0" rtlCol="0">
            <a:noAutofit/>
          </a:bodyPr>
          <a:lstStyle/>
          <a:p>
            <a:pPr>
              <a:lnSpc>
                <a:spcPct val="90000"/>
              </a:lnSpc>
              <a:spcBef>
                <a:spcPts val="600"/>
              </a:spcBef>
            </a:pPr>
            <a:r>
              <a:rPr lang="en-US" sz="1400" b="1" dirty="0" smtClean="0"/>
              <a:t>Date</a:t>
            </a:r>
          </a:p>
          <a:p>
            <a:pPr>
              <a:lnSpc>
                <a:spcPct val="90000"/>
              </a:lnSpc>
              <a:spcBef>
                <a:spcPts val="600"/>
              </a:spcBef>
            </a:pPr>
            <a:r>
              <a:rPr lang="en-US" sz="1400" dirty="0" smtClean="0"/>
              <a:t>Details here</a:t>
            </a:r>
          </a:p>
        </p:txBody>
      </p:sp>
      <p:sp>
        <p:nvSpPr>
          <p:cNvPr id="42" name="Line 28"/>
          <p:cNvSpPr>
            <a:spLocks noChangeShapeType="1"/>
          </p:cNvSpPr>
          <p:nvPr/>
        </p:nvSpPr>
        <p:spPr bwMode="auto">
          <a:xfrm flipV="1">
            <a:off x="5243982" y="2600074"/>
            <a:ext cx="0" cy="313195"/>
          </a:xfrm>
          <a:prstGeom prst="line">
            <a:avLst/>
          </a:prstGeom>
          <a:noFill/>
          <a:ln w="19050">
            <a:solidFill>
              <a:schemeClr val="accent6"/>
            </a:solidFill>
            <a:round/>
            <a:headEnd/>
            <a:tailEnd/>
          </a:ln>
          <a:effectLst/>
        </p:spPr>
        <p:txBody>
          <a:bodyPr wrap="none" anchor="ctr"/>
          <a:lstStyle/>
          <a:p>
            <a:endParaRPr lang="en-US"/>
          </a:p>
        </p:txBody>
      </p:sp>
      <p:sp>
        <p:nvSpPr>
          <p:cNvPr id="43" name="TextBox 42"/>
          <p:cNvSpPr txBox="1"/>
          <p:nvPr/>
        </p:nvSpPr>
        <p:spPr>
          <a:xfrm>
            <a:off x="5218291" y="2971422"/>
            <a:ext cx="1371600" cy="605216"/>
          </a:xfrm>
          <a:prstGeom prst="rect">
            <a:avLst/>
          </a:prstGeom>
          <a:noFill/>
        </p:spPr>
        <p:txBody>
          <a:bodyPr wrap="square" lIns="0" tIns="0" rIns="0" bIns="0" rtlCol="0">
            <a:noAutofit/>
          </a:bodyPr>
          <a:lstStyle/>
          <a:p>
            <a:pPr>
              <a:lnSpc>
                <a:spcPct val="90000"/>
              </a:lnSpc>
              <a:spcBef>
                <a:spcPts val="600"/>
              </a:spcBef>
            </a:pPr>
            <a:r>
              <a:rPr lang="en-US" sz="1400" b="1" dirty="0" smtClean="0"/>
              <a:t>Date</a:t>
            </a:r>
          </a:p>
          <a:p>
            <a:pPr>
              <a:lnSpc>
                <a:spcPct val="90000"/>
              </a:lnSpc>
              <a:spcBef>
                <a:spcPts val="600"/>
              </a:spcBef>
            </a:pPr>
            <a:r>
              <a:rPr lang="en-US" sz="1400" dirty="0" smtClean="0"/>
              <a:t>Details here</a:t>
            </a:r>
          </a:p>
        </p:txBody>
      </p:sp>
      <p:sp>
        <p:nvSpPr>
          <p:cNvPr id="45" name="Line 28"/>
          <p:cNvSpPr>
            <a:spLocks noChangeShapeType="1"/>
          </p:cNvSpPr>
          <p:nvPr/>
        </p:nvSpPr>
        <p:spPr bwMode="auto">
          <a:xfrm flipV="1">
            <a:off x="3081807" y="2600074"/>
            <a:ext cx="0" cy="313195"/>
          </a:xfrm>
          <a:prstGeom prst="line">
            <a:avLst/>
          </a:prstGeom>
          <a:noFill/>
          <a:ln w="19050">
            <a:solidFill>
              <a:schemeClr val="accent1"/>
            </a:solidFill>
            <a:round/>
            <a:headEnd/>
            <a:tailEnd/>
          </a:ln>
          <a:effectLst/>
        </p:spPr>
        <p:txBody>
          <a:bodyPr wrap="none" anchor="ctr"/>
          <a:lstStyle/>
          <a:p>
            <a:endParaRPr lang="en-US"/>
          </a:p>
        </p:txBody>
      </p:sp>
      <p:sp>
        <p:nvSpPr>
          <p:cNvPr id="46" name="TextBox 45"/>
          <p:cNvSpPr txBox="1"/>
          <p:nvPr/>
        </p:nvSpPr>
        <p:spPr>
          <a:xfrm>
            <a:off x="3056116" y="2971422"/>
            <a:ext cx="1371600" cy="605216"/>
          </a:xfrm>
          <a:prstGeom prst="rect">
            <a:avLst/>
          </a:prstGeom>
          <a:noFill/>
        </p:spPr>
        <p:txBody>
          <a:bodyPr wrap="square" lIns="0" tIns="0" rIns="0" bIns="0" rtlCol="0">
            <a:noAutofit/>
          </a:bodyPr>
          <a:lstStyle/>
          <a:p>
            <a:pPr>
              <a:lnSpc>
                <a:spcPct val="90000"/>
              </a:lnSpc>
              <a:spcBef>
                <a:spcPts val="600"/>
              </a:spcBef>
            </a:pPr>
            <a:r>
              <a:rPr lang="en-US" sz="1400" b="1" dirty="0" smtClean="0"/>
              <a:t>Date</a:t>
            </a:r>
          </a:p>
          <a:p>
            <a:pPr>
              <a:lnSpc>
                <a:spcPct val="90000"/>
              </a:lnSpc>
              <a:spcBef>
                <a:spcPts val="600"/>
              </a:spcBef>
            </a:pPr>
            <a:r>
              <a:rPr lang="en-US" sz="1400" dirty="0" smtClean="0"/>
              <a:t>Details here</a:t>
            </a:r>
          </a:p>
        </p:txBody>
      </p:sp>
      <p:sp>
        <p:nvSpPr>
          <p:cNvPr id="48" name="Line 28"/>
          <p:cNvSpPr>
            <a:spLocks noChangeShapeType="1"/>
          </p:cNvSpPr>
          <p:nvPr/>
        </p:nvSpPr>
        <p:spPr bwMode="auto">
          <a:xfrm flipV="1">
            <a:off x="1000594" y="2600074"/>
            <a:ext cx="0" cy="313195"/>
          </a:xfrm>
          <a:prstGeom prst="line">
            <a:avLst/>
          </a:prstGeom>
          <a:noFill/>
          <a:ln w="19050">
            <a:solidFill>
              <a:schemeClr val="accent6"/>
            </a:solidFill>
            <a:round/>
            <a:headEnd/>
            <a:tailEnd/>
          </a:ln>
          <a:effectLst/>
        </p:spPr>
        <p:txBody>
          <a:bodyPr wrap="none" anchor="ctr"/>
          <a:lstStyle/>
          <a:p>
            <a:endParaRPr lang="en-US"/>
          </a:p>
        </p:txBody>
      </p:sp>
      <p:sp>
        <p:nvSpPr>
          <p:cNvPr id="49" name="TextBox 48"/>
          <p:cNvSpPr txBox="1"/>
          <p:nvPr/>
        </p:nvSpPr>
        <p:spPr>
          <a:xfrm>
            <a:off x="974903" y="2971422"/>
            <a:ext cx="1371600" cy="605216"/>
          </a:xfrm>
          <a:prstGeom prst="rect">
            <a:avLst/>
          </a:prstGeom>
          <a:noFill/>
        </p:spPr>
        <p:txBody>
          <a:bodyPr wrap="square" lIns="0" tIns="0" rIns="0" bIns="0" rtlCol="0">
            <a:noAutofit/>
          </a:bodyPr>
          <a:lstStyle/>
          <a:p>
            <a:pPr>
              <a:lnSpc>
                <a:spcPct val="90000"/>
              </a:lnSpc>
              <a:spcBef>
                <a:spcPts val="600"/>
              </a:spcBef>
            </a:pPr>
            <a:r>
              <a:rPr lang="en-US" sz="1400" b="1" dirty="0" smtClean="0"/>
              <a:t>Date</a:t>
            </a:r>
          </a:p>
          <a:p>
            <a:pPr>
              <a:lnSpc>
                <a:spcPct val="90000"/>
              </a:lnSpc>
              <a:spcBef>
                <a:spcPts val="600"/>
              </a:spcBef>
            </a:pPr>
            <a:r>
              <a:rPr lang="en-US" sz="1400" dirty="0" smtClean="0"/>
              <a:t>Details here</a:t>
            </a:r>
          </a:p>
        </p:txBody>
      </p:sp>
      <p:sp>
        <p:nvSpPr>
          <p:cNvPr id="51" name="Line 29"/>
          <p:cNvSpPr>
            <a:spLocks noChangeShapeType="1"/>
          </p:cNvSpPr>
          <p:nvPr/>
        </p:nvSpPr>
        <p:spPr bwMode="auto">
          <a:xfrm flipV="1">
            <a:off x="6321581" y="2600073"/>
            <a:ext cx="0" cy="1781426"/>
          </a:xfrm>
          <a:prstGeom prst="line">
            <a:avLst/>
          </a:prstGeom>
          <a:noFill/>
          <a:ln w="19050">
            <a:solidFill>
              <a:schemeClr val="accent6"/>
            </a:solidFill>
            <a:round/>
            <a:headEnd/>
            <a:tailEnd/>
          </a:ln>
          <a:effectLst/>
        </p:spPr>
        <p:txBody>
          <a:bodyPr wrap="none" anchor="ctr"/>
          <a:lstStyle/>
          <a:p>
            <a:endParaRPr lang="en-US"/>
          </a:p>
        </p:txBody>
      </p:sp>
      <p:sp>
        <p:nvSpPr>
          <p:cNvPr id="52" name="TextBox 51"/>
          <p:cNvSpPr txBox="1"/>
          <p:nvPr/>
        </p:nvSpPr>
        <p:spPr>
          <a:xfrm>
            <a:off x="6270804" y="4423984"/>
            <a:ext cx="1371600" cy="605216"/>
          </a:xfrm>
          <a:prstGeom prst="rect">
            <a:avLst/>
          </a:prstGeom>
          <a:noFill/>
        </p:spPr>
        <p:txBody>
          <a:bodyPr wrap="square" lIns="0" tIns="0" rIns="0" bIns="0" rtlCol="0">
            <a:noAutofit/>
          </a:bodyPr>
          <a:lstStyle/>
          <a:p>
            <a:pPr>
              <a:lnSpc>
                <a:spcPct val="90000"/>
              </a:lnSpc>
              <a:spcBef>
                <a:spcPts val="600"/>
              </a:spcBef>
            </a:pPr>
            <a:r>
              <a:rPr lang="en-US" sz="1400" b="1" dirty="0" smtClean="0"/>
              <a:t>Date</a:t>
            </a:r>
          </a:p>
          <a:p>
            <a:pPr>
              <a:lnSpc>
                <a:spcPct val="90000"/>
              </a:lnSpc>
              <a:spcBef>
                <a:spcPts val="600"/>
              </a:spcBef>
            </a:pPr>
            <a:r>
              <a:rPr lang="en-US" sz="1400" dirty="0" smtClean="0"/>
              <a:t>Details here</a:t>
            </a:r>
          </a:p>
        </p:txBody>
      </p:sp>
      <p:sp>
        <p:nvSpPr>
          <p:cNvPr id="54" name="Line 29"/>
          <p:cNvSpPr>
            <a:spLocks noChangeShapeType="1"/>
          </p:cNvSpPr>
          <p:nvPr/>
        </p:nvSpPr>
        <p:spPr bwMode="auto">
          <a:xfrm flipV="1">
            <a:off x="4526119" y="2600073"/>
            <a:ext cx="0" cy="1781426"/>
          </a:xfrm>
          <a:prstGeom prst="line">
            <a:avLst/>
          </a:prstGeom>
          <a:noFill/>
          <a:ln w="19050">
            <a:solidFill>
              <a:schemeClr val="accent1"/>
            </a:solidFill>
            <a:round/>
            <a:headEnd/>
            <a:tailEnd/>
          </a:ln>
          <a:effectLst/>
        </p:spPr>
        <p:txBody>
          <a:bodyPr wrap="none" anchor="ctr"/>
          <a:lstStyle/>
          <a:p>
            <a:endParaRPr lang="en-US"/>
          </a:p>
        </p:txBody>
      </p:sp>
      <p:sp>
        <p:nvSpPr>
          <p:cNvPr id="55" name="TextBox 54"/>
          <p:cNvSpPr txBox="1"/>
          <p:nvPr/>
        </p:nvSpPr>
        <p:spPr>
          <a:xfrm>
            <a:off x="4475342" y="4423984"/>
            <a:ext cx="1371600" cy="605216"/>
          </a:xfrm>
          <a:prstGeom prst="rect">
            <a:avLst/>
          </a:prstGeom>
          <a:noFill/>
        </p:spPr>
        <p:txBody>
          <a:bodyPr wrap="square" lIns="0" tIns="0" rIns="0" bIns="0" rtlCol="0">
            <a:noAutofit/>
          </a:bodyPr>
          <a:lstStyle/>
          <a:p>
            <a:pPr>
              <a:lnSpc>
                <a:spcPct val="90000"/>
              </a:lnSpc>
              <a:spcBef>
                <a:spcPts val="600"/>
              </a:spcBef>
            </a:pPr>
            <a:r>
              <a:rPr lang="en-US" sz="1400" b="1" dirty="0" smtClean="0"/>
              <a:t>Date</a:t>
            </a:r>
          </a:p>
          <a:p>
            <a:pPr>
              <a:lnSpc>
                <a:spcPct val="90000"/>
              </a:lnSpc>
              <a:spcBef>
                <a:spcPts val="600"/>
              </a:spcBef>
            </a:pPr>
            <a:r>
              <a:rPr lang="en-US" sz="1400" dirty="0" smtClean="0"/>
              <a:t>Details here</a:t>
            </a:r>
          </a:p>
        </p:txBody>
      </p:sp>
      <p:sp>
        <p:nvSpPr>
          <p:cNvPr id="56" name="Slide Number Placeholder 55"/>
          <p:cNvSpPr>
            <a:spLocks noGrp="1"/>
          </p:cNvSpPr>
          <p:nvPr>
            <p:ph type="sldNum" sz="quarter" idx="12"/>
          </p:nvPr>
        </p:nvSpPr>
        <p:spPr/>
        <p:txBody>
          <a:bodyPr/>
          <a:lstStyle/>
          <a:p>
            <a:fld id="{B016F8AB-BCEA-4347-8BA6-BE776009BC89}" type="slidenum">
              <a:rPr lang="en-US" smtClean="0"/>
              <a:t>50</a:t>
            </a:fld>
            <a:endParaRPr lang="en-US"/>
          </a:p>
        </p:txBody>
      </p:sp>
      <p:sp>
        <p:nvSpPr>
          <p:cNvPr id="14" name="Oval 41"/>
          <p:cNvSpPr>
            <a:spLocks noChangeArrowheads="1"/>
          </p:cNvSpPr>
          <p:nvPr/>
        </p:nvSpPr>
        <p:spPr bwMode="auto">
          <a:xfrm>
            <a:off x="8119255" y="2532269"/>
            <a:ext cx="109878" cy="107159"/>
          </a:xfrm>
          <a:prstGeom prst="ellipse">
            <a:avLst/>
          </a:prstGeom>
          <a:solidFill>
            <a:schemeClr val="accent1"/>
          </a:solidFill>
          <a:ln w="12700" algn="ctr">
            <a:solidFill>
              <a:schemeClr val="bg1"/>
            </a:solidFill>
            <a:round/>
            <a:headEnd/>
            <a:tailEnd/>
          </a:ln>
          <a:effectLst/>
        </p:spPr>
        <p:txBody>
          <a:bodyPr wrap="none" anchor="ctr"/>
          <a:lstStyle/>
          <a:p>
            <a:pPr algn="ctr">
              <a:lnSpc>
                <a:spcPct val="90000"/>
              </a:lnSpc>
              <a:spcBef>
                <a:spcPct val="50000"/>
              </a:spcBef>
            </a:pPr>
            <a:endParaRPr lang="en-US" sz="2400" b="1">
              <a:solidFill>
                <a:srgbClr val="000000"/>
              </a:solidFill>
            </a:endParaRPr>
          </a:p>
        </p:txBody>
      </p:sp>
      <p:sp>
        <p:nvSpPr>
          <p:cNvPr id="15" name="Oval 42"/>
          <p:cNvSpPr>
            <a:spLocks noChangeArrowheads="1"/>
          </p:cNvSpPr>
          <p:nvPr/>
        </p:nvSpPr>
        <p:spPr bwMode="auto">
          <a:xfrm>
            <a:off x="8391523" y="2532269"/>
            <a:ext cx="109878" cy="107159"/>
          </a:xfrm>
          <a:prstGeom prst="ellipse">
            <a:avLst/>
          </a:prstGeom>
          <a:solidFill>
            <a:schemeClr val="accent1"/>
          </a:solidFill>
          <a:ln w="12700" algn="ctr">
            <a:solidFill>
              <a:schemeClr val="bg1"/>
            </a:solidFill>
            <a:round/>
            <a:headEnd/>
            <a:tailEnd/>
          </a:ln>
          <a:effectLst/>
        </p:spPr>
        <p:txBody>
          <a:bodyPr wrap="none" anchor="ctr"/>
          <a:lstStyle/>
          <a:p>
            <a:pPr algn="ctr">
              <a:lnSpc>
                <a:spcPct val="90000"/>
              </a:lnSpc>
              <a:spcBef>
                <a:spcPct val="50000"/>
              </a:spcBef>
            </a:pPr>
            <a:endParaRPr lang="en-US" sz="2400" b="1">
              <a:solidFill>
                <a:srgbClr val="000000"/>
              </a:solidFill>
            </a:endParaRPr>
          </a:p>
        </p:txBody>
      </p:sp>
      <p:sp>
        <p:nvSpPr>
          <p:cNvPr id="16" name="Oval 43"/>
          <p:cNvSpPr>
            <a:spLocks noChangeArrowheads="1"/>
          </p:cNvSpPr>
          <p:nvPr/>
        </p:nvSpPr>
        <p:spPr bwMode="auto">
          <a:xfrm>
            <a:off x="8665669" y="2532269"/>
            <a:ext cx="109878" cy="107159"/>
          </a:xfrm>
          <a:prstGeom prst="ellipse">
            <a:avLst/>
          </a:prstGeom>
          <a:solidFill>
            <a:schemeClr val="accent1"/>
          </a:solidFill>
          <a:ln w="12700" algn="ctr">
            <a:solidFill>
              <a:schemeClr val="bg1"/>
            </a:solidFill>
            <a:round/>
            <a:headEnd/>
            <a:tailEnd/>
          </a:ln>
          <a:effectLst/>
        </p:spPr>
        <p:txBody>
          <a:bodyPr wrap="none" anchor="ctr"/>
          <a:lstStyle/>
          <a:p>
            <a:pPr algn="ctr">
              <a:lnSpc>
                <a:spcPct val="90000"/>
              </a:lnSpc>
              <a:spcBef>
                <a:spcPct val="50000"/>
              </a:spcBef>
            </a:pPr>
            <a:endParaRPr lang="en-US" sz="2400" b="1">
              <a:solidFill>
                <a:srgbClr val="000000"/>
              </a:solidFill>
            </a:endParaRPr>
          </a:p>
        </p:txBody>
      </p:sp>
      <p:sp>
        <p:nvSpPr>
          <p:cNvPr id="38" name="Oval 43"/>
          <p:cNvSpPr>
            <a:spLocks noChangeArrowheads="1"/>
          </p:cNvSpPr>
          <p:nvPr/>
        </p:nvSpPr>
        <p:spPr bwMode="auto">
          <a:xfrm>
            <a:off x="6717806" y="2532269"/>
            <a:ext cx="109878" cy="107159"/>
          </a:xfrm>
          <a:prstGeom prst="ellipse">
            <a:avLst/>
          </a:prstGeom>
          <a:solidFill>
            <a:schemeClr val="accent6"/>
          </a:solidFill>
          <a:ln w="12700" algn="ctr">
            <a:solidFill>
              <a:schemeClr val="bg1"/>
            </a:solidFill>
            <a:round/>
            <a:headEnd/>
            <a:tailEnd/>
          </a:ln>
          <a:effectLst/>
        </p:spPr>
        <p:txBody>
          <a:bodyPr wrap="none" anchor="ctr"/>
          <a:lstStyle/>
          <a:p>
            <a:pPr algn="ctr">
              <a:lnSpc>
                <a:spcPct val="90000"/>
              </a:lnSpc>
              <a:spcBef>
                <a:spcPct val="50000"/>
              </a:spcBef>
            </a:pPr>
            <a:endParaRPr lang="en-US" sz="2400" b="1">
              <a:solidFill>
                <a:srgbClr val="000000"/>
              </a:solidFill>
            </a:endParaRPr>
          </a:p>
        </p:txBody>
      </p:sp>
      <p:sp>
        <p:nvSpPr>
          <p:cNvPr id="41" name="Oval 43"/>
          <p:cNvSpPr>
            <a:spLocks noChangeArrowheads="1"/>
          </p:cNvSpPr>
          <p:nvPr/>
        </p:nvSpPr>
        <p:spPr bwMode="auto">
          <a:xfrm>
            <a:off x="5189043" y="2532269"/>
            <a:ext cx="109878" cy="107159"/>
          </a:xfrm>
          <a:prstGeom prst="ellipse">
            <a:avLst/>
          </a:prstGeom>
          <a:solidFill>
            <a:schemeClr val="accent6"/>
          </a:solidFill>
          <a:ln w="12700" algn="ctr">
            <a:solidFill>
              <a:schemeClr val="bg1"/>
            </a:solidFill>
            <a:round/>
            <a:headEnd/>
            <a:tailEnd/>
          </a:ln>
          <a:effectLst/>
        </p:spPr>
        <p:txBody>
          <a:bodyPr wrap="none" anchor="ctr"/>
          <a:lstStyle/>
          <a:p>
            <a:pPr algn="ctr">
              <a:lnSpc>
                <a:spcPct val="90000"/>
              </a:lnSpc>
              <a:spcBef>
                <a:spcPct val="50000"/>
              </a:spcBef>
            </a:pPr>
            <a:endParaRPr lang="en-US" sz="2400" b="1">
              <a:solidFill>
                <a:srgbClr val="000000"/>
              </a:solidFill>
            </a:endParaRPr>
          </a:p>
        </p:txBody>
      </p:sp>
      <p:sp>
        <p:nvSpPr>
          <p:cNvPr id="44" name="Oval 43"/>
          <p:cNvSpPr>
            <a:spLocks noChangeArrowheads="1"/>
          </p:cNvSpPr>
          <p:nvPr/>
        </p:nvSpPr>
        <p:spPr bwMode="auto">
          <a:xfrm>
            <a:off x="3026868" y="2532269"/>
            <a:ext cx="109878" cy="107159"/>
          </a:xfrm>
          <a:prstGeom prst="ellipse">
            <a:avLst/>
          </a:prstGeom>
          <a:solidFill>
            <a:schemeClr val="accent1"/>
          </a:solidFill>
          <a:ln w="12700" algn="ctr">
            <a:solidFill>
              <a:schemeClr val="bg1"/>
            </a:solidFill>
            <a:round/>
            <a:headEnd/>
            <a:tailEnd/>
          </a:ln>
          <a:effectLst/>
        </p:spPr>
        <p:txBody>
          <a:bodyPr wrap="none" anchor="ctr"/>
          <a:lstStyle/>
          <a:p>
            <a:pPr algn="ctr">
              <a:lnSpc>
                <a:spcPct val="90000"/>
              </a:lnSpc>
              <a:spcBef>
                <a:spcPct val="50000"/>
              </a:spcBef>
            </a:pPr>
            <a:endParaRPr lang="en-US" sz="2400" b="1">
              <a:solidFill>
                <a:srgbClr val="000000"/>
              </a:solidFill>
            </a:endParaRPr>
          </a:p>
        </p:txBody>
      </p:sp>
      <p:sp>
        <p:nvSpPr>
          <p:cNvPr id="47" name="Oval 46"/>
          <p:cNvSpPr>
            <a:spLocks noChangeArrowheads="1"/>
          </p:cNvSpPr>
          <p:nvPr/>
        </p:nvSpPr>
        <p:spPr bwMode="auto">
          <a:xfrm>
            <a:off x="945655" y="2532269"/>
            <a:ext cx="109878" cy="107159"/>
          </a:xfrm>
          <a:prstGeom prst="ellipse">
            <a:avLst/>
          </a:prstGeom>
          <a:solidFill>
            <a:schemeClr val="accent6"/>
          </a:solidFill>
          <a:ln w="12700" algn="ctr">
            <a:solidFill>
              <a:schemeClr val="bg1"/>
            </a:solidFill>
            <a:round/>
            <a:headEnd/>
            <a:tailEnd/>
          </a:ln>
          <a:effectLst/>
        </p:spPr>
        <p:txBody>
          <a:bodyPr wrap="none" anchor="ctr"/>
          <a:lstStyle/>
          <a:p>
            <a:pPr algn="ctr">
              <a:lnSpc>
                <a:spcPct val="90000"/>
              </a:lnSpc>
              <a:spcBef>
                <a:spcPct val="50000"/>
              </a:spcBef>
            </a:pPr>
            <a:endParaRPr lang="en-US" sz="2400" b="1">
              <a:solidFill>
                <a:srgbClr val="000000"/>
              </a:solidFill>
            </a:endParaRPr>
          </a:p>
        </p:txBody>
      </p:sp>
      <p:sp>
        <p:nvSpPr>
          <p:cNvPr id="50" name="Oval 41"/>
          <p:cNvSpPr>
            <a:spLocks noChangeArrowheads="1"/>
          </p:cNvSpPr>
          <p:nvPr/>
        </p:nvSpPr>
        <p:spPr bwMode="auto">
          <a:xfrm>
            <a:off x="6266642" y="2532269"/>
            <a:ext cx="109878" cy="107159"/>
          </a:xfrm>
          <a:prstGeom prst="ellipse">
            <a:avLst/>
          </a:prstGeom>
          <a:solidFill>
            <a:schemeClr val="accent6"/>
          </a:solidFill>
          <a:ln w="12700" algn="ctr">
            <a:solidFill>
              <a:schemeClr val="bg1"/>
            </a:solidFill>
            <a:round/>
            <a:headEnd/>
            <a:tailEnd/>
          </a:ln>
          <a:effectLst/>
        </p:spPr>
        <p:txBody>
          <a:bodyPr wrap="none" anchor="ctr"/>
          <a:lstStyle/>
          <a:p>
            <a:pPr algn="ctr">
              <a:lnSpc>
                <a:spcPct val="90000"/>
              </a:lnSpc>
              <a:spcBef>
                <a:spcPct val="50000"/>
              </a:spcBef>
            </a:pPr>
            <a:endParaRPr lang="en-US" sz="2400" b="1">
              <a:solidFill>
                <a:srgbClr val="000000"/>
              </a:solidFill>
            </a:endParaRPr>
          </a:p>
        </p:txBody>
      </p:sp>
      <p:sp>
        <p:nvSpPr>
          <p:cNvPr id="53" name="Oval 41"/>
          <p:cNvSpPr>
            <a:spLocks noChangeArrowheads="1"/>
          </p:cNvSpPr>
          <p:nvPr/>
        </p:nvSpPr>
        <p:spPr bwMode="auto">
          <a:xfrm>
            <a:off x="4471180" y="2532269"/>
            <a:ext cx="109878" cy="107159"/>
          </a:xfrm>
          <a:prstGeom prst="ellipse">
            <a:avLst/>
          </a:prstGeom>
          <a:solidFill>
            <a:schemeClr val="accent1"/>
          </a:solidFill>
          <a:ln w="12700" algn="ctr">
            <a:solidFill>
              <a:schemeClr val="bg1"/>
            </a:solidFill>
            <a:round/>
            <a:headEnd/>
            <a:tailEnd/>
          </a:ln>
          <a:effectLst/>
        </p:spPr>
        <p:txBody>
          <a:bodyPr wrap="none" anchor="ctr"/>
          <a:lstStyle/>
          <a:p>
            <a:pPr algn="ctr">
              <a:lnSpc>
                <a:spcPct val="90000"/>
              </a:lnSpc>
              <a:spcBef>
                <a:spcPct val="50000"/>
              </a:spcBef>
            </a:pPr>
            <a:endParaRPr lang="en-US" sz="2400" b="1">
              <a:solidFill>
                <a:srgbClr val="000000"/>
              </a:solidFill>
            </a:endParaRPr>
          </a:p>
        </p:txBody>
      </p:sp>
    </p:spTree>
    <p:extLst>
      <p:ext uri="{BB962C8B-B14F-4D97-AF65-F5344CB8AC3E}">
        <p14:creationId xmlns:p14="http://schemas.microsoft.com/office/powerpoint/2010/main" val="243209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timeline: product roadmap</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366816262"/>
              </p:ext>
            </p:extLst>
          </p:nvPr>
        </p:nvGraphicFramePr>
        <p:xfrm>
          <a:off x="609600" y="1219200"/>
          <a:ext cx="10969942" cy="4540250"/>
        </p:xfrm>
        <a:graphic>
          <a:graphicData uri="http://schemas.openxmlformats.org/drawingml/2006/table">
            <a:tbl>
              <a:tblPr firstRow="1" bandRow="1">
                <a:tableStyleId>{912C8C85-51F0-491E-9774-3900AFEF0FD7}</a:tableStyleId>
              </a:tblPr>
              <a:tblGrid>
                <a:gridCol w="1625177">
                  <a:extLst>
                    <a:ext uri="{9D8B030D-6E8A-4147-A177-3AD203B41FA5}">
                      <a16:colId xmlns:a16="http://schemas.microsoft.com/office/drawing/2014/main" val="20000"/>
                    </a:ext>
                  </a:extLst>
                </a:gridCol>
                <a:gridCol w="1868953">
                  <a:extLst>
                    <a:ext uri="{9D8B030D-6E8A-4147-A177-3AD203B41FA5}">
                      <a16:colId xmlns:a16="http://schemas.microsoft.com/office/drawing/2014/main" val="20001"/>
                    </a:ext>
                  </a:extLst>
                </a:gridCol>
                <a:gridCol w="1868953">
                  <a:extLst>
                    <a:ext uri="{9D8B030D-6E8A-4147-A177-3AD203B41FA5}">
                      <a16:colId xmlns:a16="http://schemas.microsoft.com/office/drawing/2014/main" val="20002"/>
                    </a:ext>
                  </a:extLst>
                </a:gridCol>
                <a:gridCol w="1868953">
                  <a:extLst>
                    <a:ext uri="{9D8B030D-6E8A-4147-A177-3AD203B41FA5}">
                      <a16:colId xmlns:a16="http://schemas.microsoft.com/office/drawing/2014/main" val="20003"/>
                    </a:ext>
                  </a:extLst>
                </a:gridCol>
                <a:gridCol w="1868953">
                  <a:extLst>
                    <a:ext uri="{9D8B030D-6E8A-4147-A177-3AD203B41FA5}">
                      <a16:colId xmlns:a16="http://schemas.microsoft.com/office/drawing/2014/main" val="20004"/>
                    </a:ext>
                  </a:extLst>
                </a:gridCol>
                <a:gridCol w="1868953">
                  <a:extLst>
                    <a:ext uri="{9D8B030D-6E8A-4147-A177-3AD203B41FA5}">
                      <a16:colId xmlns:a16="http://schemas.microsoft.com/office/drawing/2014/main" val="20005"/>
                    </a:ext>
                  </a:extLst>
                </a:gridCol>
              </a:tblGrid>
              <a:tr h="381000">
                <a:tc>
                  <a:txBody>
                    <a:bodyPr/>
                    <a:lstStyle/>
                    <a:p>
                      <a:pPr algn="ctr"/>
                      <a:endParaRPr lang="en-US" sz="1600" dirty="0"/>
                    </a:p>
                  </a:txBody>
                  <a:tcPr marL="121888" marR="121888" anchor="ctr">
                    <a:lnL w="12700" cap="flat" cmpd="sng" algn="ctr">
                      <a:noFill/>
                      <a:prstDash val="solid"/>
                      <a:round/>
                      <a:headEnd type="none" w="med" len="med"/>
                      <a:tailEnd type="none" w="med" len="med"/>
                    </a:lnL>
                  </a:tcPr>
                </a:tc>
                <a:tc>
                  <a:txBody>
                    <a:bodyPr/>
                    <a:lstStyle/>
                    <a:p>
                      <a:pPr algn="ctr"/>
                      <a:r>
                        <a:rPr lang="en-US" sz="1600" dirty="0" smtClean="0"/>
                        <a:t>Current</a:t>
                      </a:r>
                      <a:endParaRPr lang="en-US" sz="1600" dirty="0"/>
                    </a:p>
                  </a:txBody>
                  <a:tcPr marL="121888" marR="121888" anchor="ctr"/>
                </a:tc>
                <a:tc>
                  <a:txBody>
                    <a:bodyPr/>
                    <a:lstStyle/>
                    <a:p>
                      <a:pPr algn="ctr"/>
                      <a:r>
                        <a:rPr lang="en-US" sz="1600" dirty="0" smtClean="0"/>
                        <a:t>Q1</a:t>
                      </a:r>
                      <a:endParaRPr lang="en-US" sz="1600" dirty="0"/>
                    </a:p>
                  </a:txBody>
                  <a:tcPr marL="121888" marR="121888" anchor="ctr"/>
                </a:tc>
                <a:tc>
                  <a:txBody>
                    <a:bodyPr/>
                    <a:lstStyle/>
                    <a:p>
                      <a:pPr algn="ctr"/>
                      <a:r>
                        <a:rPr lang="en-US" sz="1600" dirty="0" smtClean="0"/>
                        <a:t>Q2</a:t>
                      </a:r>
                      <a:endParaRPr lang="en-US" sz="1600" dirty="0"/>
                    </a:p>
                  </a:txBody>
                  <a:tcPr marL="121888" marR="121888" anchor="ctr"/>
                </a:tc>
                <a:tc>
                  <a:txBody>
                    <a:bodyPr/>
                    <a:lstStyle/>
                    <a:p>
                      <a:pPr algn="ctr"/>
                      <a:r>
                        <a:rPr lang="en-US" sz="1600" dirty="0" smtClean="0"/>
                        <a:t>Q3</a:t>
                      </a:r>
                      <a:endParaRPr lang="en-US" sz="1600" dirty="0"/>
                    </a:p>
                  </a:txBody>
                  <a:tcPr marL="121888" marR="121888" anchor="ctr"/>
                </a:tc>
                <a:tc>
                  <a:txBody>
                    <a:bodyPr/>
                    <a:lstStyle/>
                    <a:p>
                      <a:pPr algn="ctr"/>
                      <a:r>
                        <a:rPr lang="en-US" sz="1600" dirty="0" smtClean="0"/>
                        <a:t>Q4</a:t>
                      </a:r>
                      <a:endParaRPr lang="en-US" sz="1600" dirty="0"/>
                    </a:p>
                  </a:txBody>
                  <a:tcPr marL="121888" marR="121888" anchor="ctr">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1073150">
                <a:tc>
                  <a:txBody>
                    <a:bodyPr/>
                    <a:lstStyle/>
                    <a:p>
                      <a:pPr algn="ctr"/>
                      <a:r>
                        <a:rPr lang="en-US" sz="1600" dirty="0" smtClean="0"/>
                        <a:t>Product or phase</a:t>
                      </a:r>
                      <a:endParaRPr lang="en-US" sz="1600" dirty="0"/>
                    </a:p>
                  </a:txBody>
                  <a:tcPr marL="121888" marR="121888" anchor="ctr">
                    <a:lnL w="12700" cap="flat" cmpd="sng" algn="ctr">
                      <a:noFill/>
                      <a:prstDash val="solid"/>
                      <a:round/>
                      <a:headEnd type="none" w="med" len="med"/>
                      <a:tailEnd type="none" w="med" len="med"/>
                    </a:lnL>
                  </a:tcPr>
                </a:tc>
                <a:tc>
                  <a:txBody>
                    <a:bodyPr/>
                    <a:lstStyle/>
                    <a:p>
                      <a:pPr algn="ctr"/>
                      <a:endParaRPr lang="en-US" sz="1600"/>
                    </a:p>
                  </a:txBody>
                  <a:tcPr marL="121888" marR="121888" anchor="ctr"/>
                </a:tc>
                <a:tc>
                  <a:txBody>
                    <a:bodyPr/>
                    <a:lstStyle/>
                    <a:p>
                      <a:pPr algn="ctr"/>
                      <a:endParaRPr lang="en-US" sz="1600"/>
                    </a:p>
                  </a:txBody>
                  <a:tcPr marL="121888" marR="121888" anchor="ctr"/>
                </a:tc>
                <a:tc>
                  <a:txBody>
                    <a:bodyPr/>
                    <a:lstStyle/>
                    <a:p>
                      <a:pPr algn="ctr"/>
                      <a:endParaRPr lang="en-US" sz="1600"/>
                    </a:p>
                  </a:txBody>
                  <a:tcPr marL="121888" marR="121888" anchor="ctr"/>
                </a:tc>
                <a:tc>
                  <a:txBody>
                    <a:bodyPr/>
                    <a:lstStyle/>
                    <a:p>
                      <a:pPr algn="ctr"/>
                      <a:endParaRPr lang="en-US" sz="1600"/>
                    </a:p>
                  </a:txBody>
                  <a:tcPr marL="121888" marR="121888" anchor="ctr"/>
                </a:tc>
                <a:tc>
                  <a:txBody>
                    <a:bodyPr/>
                    <a:lstStyle/>
                    <a:p>
                      <a:pPr algn="ctr"/>
                      <a:endParaRPr lang="en-US" sz="1600"/>
                    </a:p>
                  </a:txBody>
                  <a:tcPr marL="121888" marR="121888" anchor="ctr">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2038350">
                <a:tc>
                  <a:txBody>
                    <a:bodyPr/>
                    <a:lstStyle/>
                    <a:p>
                      <a:pPr algn="ctr"/>
                      <a:r>
                        <a:rPr lang="en-US" sz="1600" dirty="0" smtClean="0"/>
                        <a:t>Product or</a:t>
                      </a:r>
                      <a:r>
                        <a:rPr lang="en-US" sz="1600" baseline="0" dirty="0" smtClean="0"/>
                        <a:t> phase</a:t>
                      </a:r>
                      <a:endParaRPr lang="en-US" sz="1600" dirty="0"/>
                    </a:p>
                  </a:txBody>
                  <a:tcPr marL="121888" marR="121888" anchor="ctr">
                    <a:lnL w="12700" cap="flat" cmpd="sng" algn="ctr">
                      <a:noFill/>
                      <a:prstDash val="solid"/>
                      <a:round/>
                      <a:headEnd type="none" w="med" len="med"/>
                      <a:tailEnd type="none" w="med" len="med"/>
                    </a:lnL>
                  </a:tcPr>
                </a:tc>
                <a:tc>
                  <a:txBody>
                    <a:bodyPr/>
                    <a:lstStyle/>
                    <a:p>
                      <a:pPr algn="ctr"/>
                      <a:endParaRPr lang="en-US" sz="1600" dirty="0"/>
                    </a:p>
                  </a:txBody>
                  <a:tcPr marL="121888" marR="121888" anchor="ctr"/>
                </a:tc>
                <a:tc>
                  <a:txBody>
                    <a:bodyPr/>
                    <a:lstStyle/>
                    <a:p>
                      <a:pPr algn="ctr"/>
                      <a:endParaRPr lang="en-US" sz="1600"/>
                    </a:p>
                  </a:txBody>
                  <a:tcPr marL="121888" marR="121888" anchor="ctr"/>
                </a:tc>
                <a:tc>
                  <a:txBody>
                    <a:bodyPr/>
                    <a:lstStyle/>
                    <a:p>
                      <a:pPr algn="ctr"/>
                      <a:endParaRPr lang="en-US" sz="1600"/>
                    </a:p>
                  </a:txBody>
                  <a:tcPr marL="121888" marR="121888" anchor="ctr"/>
                </a:tc>
                <a:tc>
                  <a:txBody>
                    <a:bodyPr/>
                    <a:lstStyle/>
                    <a:p>
                      <a:pPr algn="ctr"/>
                      <a:endParaRPr lang="en-US" sz="1600"/>
                    </a:p>
                  </a:txBody>
                  <a:tcPr marL="121888" marR="121888" anchor="ctr"/>
                </a:tc>
                <a:tc>
                  <a:txBody>
                    <a:bodyPr/>
                    <a:lstStyle/>
                    <a:p>
                      <a:pPr algn="ctr"/>
                      <a:endParaRPr lang="en-US" sz="1600"/>
                    </a:p>
                  </a:txBody>
                  <a:tcPr marL="121888" marR="121888" anchor="ctr">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047750">
                <a:tc>
                  <a:txBody>
                    <a:bodyPr/>
                    <a:lstStyle/>
                    <a:p>
                      <a:pPr algn="ctr"/>
                      <a:r>
                        <a:rPr lang="en-US" sz="1600" dirty="0" smtClean="0"/>
                        <a:t>Product or phase</a:t>
                      </a:r>
                      <a:endParaRPr lang="en-US" sz="1600" dirty="0"/>
                    </a:p>
                  </a:txBody>
                  <a:tcPr marL="121888" marR="121888" anchor="ctr">
                    <a:lnL w="12700" cap="flat" cmpd="sng" algn="ctr">
                      <a:noFill/>
                      <a:prstDash val="solid"/>
                      <a:round/>
                      <a:headEnd type="none" w="med" len="med"/>
                      <a:tailEnd type="none" w="med" len="med"/>
                    </a:lnL>
                  </a:tcPr>
                </a:tc>
                <a:tc>
                  <a:txBody>
                    <a:bodyPr/>
                    <a:lstStyle/>
                    <a:p>
                      <a:pPr algn="ctr"/>
                      <a:endParaRPr lang="en-US" sz="1600"/>
                    </a:p>
                  </a:txBody>
                  <a:tcPr marL="121888" marR="121888" anchor="ctr"/>
                </a:tc>
                <a:tc>
                  <a:txBody>
                    <a:bodyPr/>
                    <a:lstStyle/>
                    <a:p>
                      <a:pPr algn="ctr"/>
                      <a:endParaRPr lang="en-US" sz="1600" dirty="0"/>
                    </a:p>
                  </a:txBody>
                  <a:tcPr marL="121888" marR="121888" anchor="ctr"/>
                </a:tc>
                <a:tc>
                  <a:txBody>
                    <a:bodyPr/>
                    <a:lstStyle/>
                    <a:p>
                      <a:pPr algn="ctr"/>
                      <a:endParaRPr lang="en-US" sz="1600" dirty="0"/>
                    </a:p>
                  </a:txBody>
                  <a:tcPr marL="121888" marR="121888" anchor="ctr"/>
                </a:tc>
                <a:tc>
                  <a:txBody>
                    <a:bodyPr/>
                    <a:lstStyle/>
                    <a:p>
                      <a:pPr algn="ctr"/>
                      <a:endParaRPr lang="en-US" sz="1600" dirty="0"/>
                    </a:p>
                  </a:txBody>
                  <a:tcPr marL="121888" marR="121888" anchor="ctr"/>
                </a:tc>
                <a:tc>
                  <a:txBody>
                    <a:bodyPr/>
                    <a:lstStyle/>
                    <a:p>
                      <a:pPr algn="ctr"/>
                      <a:endParaRPr lang="en-US" sz="1600" dirty="0"/>
                    </a:p>
                  </a:txBody>
                  <a:tcPr marL="121888" marR="121888" anchor="ctr">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6" name="Pentagon 5"/>
          <p:cNvSpPr/>
          <p:nvPr/>
        </p:nvSpPr>
        <p:spPr>
          <a:xfrm>
            <a:off x="2336192" y="1676400"/>
            <a:ext cx="9243192" cy="182880"/>
          </a:xfrm>
          <a:prstGeom prst="homePlate">
            <a:avLst>
              <a:gd name="adj" fmla="val 31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7" name="Pentagon 6"/>
          <p:cNvSpPr/>
          <p:nvPr/>
        </p:nvSpPr>
        <p:spPr>
          <a:xfrm>
            <a:off x="4164515" y="1921534"/>
            <a:ext cx="7414869" cy="182880"/>
          </a:xfrm>
          <a:prstGeom prst="homePlate">
            <a:avLst>
              <a:gd name="adj" fmla="val 31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8" name="Pentagon 7"/>
          <p:cNvSpPr/>
          <p:nvPr/>
        </p:nvSpPr>
        <p:spPr>
          <a:xfrm>
            <a:off x="5992839" y="2166668"/>
            <a:ext cx="5586545" cy="182880"/>
          </a:xfrm>
          <a:prstGeom prst="homePlate">
            <a:avLst>
              <a:gd name="adj" fmla="val 31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9" name="Pentagon 8"/>
          <p:cNvSpPr/>
          <p:nvPr/>
        </p:nvSpPr>
        <p:spPr>
          <a:xfrm>
            <a:off x="9751060" y="2411801"/>
            <a:ext cx="1828324" cy="182880"/>
          </a:xfrm>
          <a:prstGeom prst="homePlate">
            <a:avLst>
              <a:gd name="adj" fmla="val 31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10" name="Pentagon 9"/>
          <p:cNvSpPr/>
          <p:nvPr/>
        </p:nvSpPr>
        <p:spPr>
          <a:xfrm>
            <a:off x="2336192" y="2711968"/>
            <a:ext cx="9243192" cy="182880"/>
          </a:xfrm>
          <a:prstGeom prst="homePlate">
            <a:avLst>
              <a:gd name="adj" fmla="val 31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11" name="Pentagon 10"/>
          <p:cNvSpPr/>
          <p:nvPr/>
        </p:nvSpPr>
        <p:spPr>
          <a:xfrm>
            <a:off x="2336192" y="2961335"/>
            <a:ext cx="9243192" cy="182880"/>
          </a:xfrm>
          <a:prstGeom prst="homePlate">
            <a:avLst>
              <a:gd name="adj" fmla="val 31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12" name="Pentagon 11"/>
          <p:cNvSpPr/>
          <p:nvPr/>
        </p:nvSpPr>
        <p:spPr>
          <a:xfrm>
            <a:off x="4164515" y="3210702"/>
            <a:ext cx="7414869" cy="182880"/>
          </a:xfrm>
          <a:prstGeom prst="homePlate">
            <a:avLst>
              <a:gd name="adj" fmla="val 31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13" name="Pentagon 12"/>
          <p:cNvSpPr/>
          <p:nvPr/>
        </p:nvSpPr>
        <p:spPr>
          <a:xfrm>
            <a:off x="2336192" y="3460069"/>
            <a:ext cx="9243192" cy="182880"/>
          </a:xfrm>
          <a:prstGeom prst="homePlate">
            <a:avLst>
              <a:gd name="adj" fmla="val 31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14" name="Pentagon 13"/>
          <p:cNvSpPr/>
          <p:nvPr/>
        </p:nvSpPr>
        <p:spPr>
          <a:xfrm>
            <a:off x="5078677" y="3709436"/>
            <a:ext cx="6500707" cy="182880"/>
          </a:xfrm>
          <a:prstGeom prst="homePlate">
            <a:avLst>
              <a:gd name="adj" fmla="val 31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15" name="Pentagon 14"/>
          <p:cNvSpPr/>
          <p:nvPr/>
        </p:nvSpPr>
        <p:spPr>
          <a:xfrm>
            <a:off x="6957788" y="3958803"/>
            <a:ext cx="4621596" cy="182880"/>
          </a:xfrm>
          <a:prstGeom prst="homePlate">
            <a:avLst>
              <a:gd name="adj" fmla="val 31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16" name="Pentagon 15"/>
          <p:cNvSpPr/>
          <p:nvPr/>
        </p:nvSpPr>
        <p:spPr>
          <a:xfrm>
            <a:off x="6957788" y="4208170"/>
            <a:ext cx="4621596" cy="182880"/>
          </a:xfrm>
          <a:prstGeom prst="homePlate">
            <a:avLst>
              <a:gd name="adj" fmla="val 31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17" name="Pentagon 16"/>
          <p:cNvSpPr/>
          <p:nvPr/>
        </p:nvSpPr>
        <p:spPr>
          <a:xfrm>
            <a:off x="9751060" y="4457537"/>
            <a:ext cx="1828324" cy="182880"/>
          </a:xfrm>
          <a:prstGeom prst="homePlate">
            <a:avLst>
              <a:gd name="adj" fmla="val 31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18" name="Pentagon 17"/>
          <p:cNvSpPr/>
          <p:nvPr/>
        </p:nvSpPr>
        <p:spPr>
          <a:xfrm>
            <a:off x="2336192" y="4764054"/>
            <a:ext cx="9243192" cy="182880"/>
          </a:xfrm>
          <a:prstGeom prst="homePlate">
            <a:avLst>
              <a:gd name="adj" fmla="val 31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19" name="Pentagon 18"/>
          <p:cNvSpPr/>
          <p:nvPr/>
        </p:nvSpPr>
        <p:spPr>
          <a:xfrm>
            <a:off x="5992839" y="5013422"/>
            <a:ext cx="5586545" cy="182880"/>
          </a:xfrm>
          <a:prstGeom prst="homePlate">
            <a:avLst>
              <a:gd name="adj" fmla="val 31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20" name="Pentagon 19"/>
          <p:cNvSpPr/>
          <p:nvPr/>
        </p:nvSpPr>
        <p:spPr>
          <a:xfrm>
            <a:off x="2336192" y="5262790"/>
            <a:ext cx="9243192" cy="182880"/>
          </a:xfrm>
          <a:prstGeom prst="homePlate">
            <a:avLst>
              <a:gd name="adj" fmla="val 31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21" name="Pentagon 20"/>
          <p:cNvSpPr/>
          <p:nvPr/>
        </p:nvSpPr>
        <p:spPr>
          <a:xfrm>
            <a:off x="6957788" y="5512158"/>
            <a:ext cx="4621596" cy="182880"/>
          </a:xfrm>
          <a:prstGeom prst="homePlate">
            <a:avLst>
              <a:gd name="adj" fmla="val 31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22" name="TextBox 21"/>
          <p:cNvSpPr txBox="1"/>
          <p:nvPr/>
        </p:nvSpPr>
        <p:spPr>
          <a:xfrm>
            <a:off x="609441" y="5867400"/>
            <a:ext cx="10969943" cy="157927"/>
          </a:xfrm>
          <a:prstGeom prst="rect">
            <a:avLst/>
          </a:prstGeom>
          <a:noFill/>
        </p:spPr>
        <p:txBody>
          <a:bodyPr wrap="none" lIns="0" tIns="0" rIns="0" bIns="0" rtlCol="0" anchor="t">
            <a:noAutofit/>
          </a:bodyPr>
          <a:lstStyle/>
          <a:p>
            <a:r>
              <a:rPr lang="en-US" sz="1000" dirty="0" smtClean="0">
                <a:solidFill>
                  <a:schemeClr val="accent5"/>
                </a:solidFill>
                <a:sym typeface="Wingdings"/>
              </a:rPr>
              <a:t></a:t>
            </a:r>
            <a:r>
              <a:rPr lang="en-US" sz="1000" dirty="0" smtClean="0">
                <a:sym typeface="Wingdings"/>
              </a:rPr>
              <a:t> </a:t>
            </a:r>
            <a:r>
              <a:rPr lang="en-US" sz="1000" dirty="0" smtClean="0"/>
              <a:t>Text here  </a:t>
            </a:r>
            <a:r>
              <a:rPr lang="en-US" sz="1000" dirty="0" smtClean="0">
                <a:solidFill>
                  <a:schemeClr val="accent1"/>
                </a:solidFill>
              </a:rPr>
              <a:t> </a:t>
            </a:r>
            <a:r>
              <a:rPr lang="en-US" sz="1000" dirty="0">
                <a:solidFill>
                  <a:schemeClr val="accent1"/>
                </a:solidFill>
                <a:sym typeface="Wingdings"/>
              </a:rPr>
              <a:t> </a:t>
            </a:r>
            <a:r>
              <a:rPr lang="en-US" sz="1000" dirty="0"/>
              <a:t>Text </a:t>
            </a:r>
            <a:r>
              <a:rPr lang="en-US" sz="1000" dirty="0" smtClean="0"/>
              <a:t>here</a:t>
            </a:r>
            <a:endParaRPr lang="en-US" sz="1000" dirty="0"/>
          </a:p>
        </p:txBody>
      </p:sp>
      <p:sp>
        <p:nvSpPr>
          <p:cNvPr id="23" name="Slide Number Placeholder 22"/>
          <p:cNvSpPr>
            <a:spLocks noGrp="1"/>
          </p:cNvSpPr>
          <p:nvPr>
            <p:ph type="sldNum" sz="quarter" idx="12"/>
          </p:nvPr>
        </p:nvSpPr>
        <p:spPr>
          <a:xfrm>
            <a:off x="11049000" y="6430868"/>
            <a:ext cx="533399" cy="232147"/>
          </a:xfrm>
        </p:spPr>
        <p:txBody>
          <a:bodyPr/>
          <a:lstStyle/>
          <a:p>
            <a:fld id="{B016F8AB-BCEA-4347-8BA6-BE776009BC89}" type="slidenum">
              <a:rPr lang="en-US" smtClean="0"/>
              <a:t>51</a:t>
            </a:fld>
            <a:endParaRPr lang="en-US"/>
          </a:p>
        </p:txBody>
      </p:sp>
    </p:spTree>
    <p:extLst>
      <p:ext uri="{BB962C8B-B14F-4D97-AF65-F5344CB8AC3E}">
        <p14:creationId xmlns:p14="http://schemas.microsoft.com/office/powerpoint/2010/main" val="496796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Sample timeline: Gantt chart</a:t>
            </a:r>
            <a:endParaRPr lang="en-US" dirty="0"/>
          </a:p>
        </p:txBody>
      </p:sp>
      <p:graphicFrame>
        <p:nvGraphicFramePr>
          <p:cNvPr id="4" name="Content Placeholder 7"/>
          <p:cNvGraphicFramePr>
            <a:graphicFrameLocks noGrp="1"/>
          </p:cNvGraphicFramePr>
          <p:nvPr>
            <p:ph idx="1"/>
            <p:extLst>
              <p:ext uri="{D42A27DB-BD31-4B8C-83A1-F6EECF244321}">
                <p14:modId xmlns:p14="http://schemas.microsoft.com/office/powerpoint/2010/main" val="2054398432"/>
              </p:ext>
            </p:extLst>
          </p:nvPr>
        </p:nvGraphicFramePr>
        <p:xfrm>
          <a:off x="609600" y="1524000"/>
          <a:ext cx="10969944" cy="4366816"/>
        </p:xfrm>
        <a:graphic>
          <a:graphicData uri="http://schemas.openxmlformats.org/drawingml/2006/table">
            <a:tbl>
              <a:tblPr firstRow="1">
                <a:tableStyleId>{912C8C85-51F0-491E-9774-3900AFEF0FD7}</a:tableStyleId>
              </a:tblPr>
              <a:tblGrid>
                <a:gridCol w="3148788">
                  <a:extLst>
                    <a:ext uri="{9D8B030D-6E8A-4147-A177-3AD203B41FA5}">
                      <a16:colId xmlns:a16="http://schemas.microsoft.com/office/drawing/2014/main" val="20000"/>
                    </a:ext>
                  </a:extLst>
                </a:gridCol>
                <a:gridCol w="460068">
                  <a:extLst>
                    <a:ext uri="{9D8B030D-6E8A-4147-A177-3AD203B41FA5}">
                      <a16:colId xmlns:a16="http://schemas.microsoft.com/office/drawing/2014/main" val="20001"/>
                    </a:ext>
                  </a:extLst>
                </a:gridCol>
                <a:gridCol w="460068">
                  <a:extLst>
                    <a:ext uri="{9D8B030D-6E8A-4147-A177-3AD203B41FA5}">
                      <a16:colId xmlns:a16="http://schemas.microsoft.com/office/drawing/2014/main" val="20002"/>
                    </a:ext>
                  </a:extLst>
                </a:gridCol>
                <a:gridCol w="460068">
                  <a:extLst>
                    <a:ext uri="{9D8B030D-6E8A-4147-A177-3AD203B41FA5}">
                      <a16:colId xmlns:a16="http://schemas.microsoft.com/office/drawing/2014/main" val="20003"/>
                    </a:ext>
                  </a:extLst>
                </a:gridCol>
                <a:gridCol w="460068">
                  <a:extLst>
                    <a:ext uri="{9D8B030D-6E8A-4147-A177-3AD203B41FA5}">
                      <a16:colId xmlns:a16="http://schemas.microsoft.com/office/drawing/2014/main" val="20004"/>
                    </a:ext>
                  </a:extLst>
                </a:gridCol>
                <a:gridCol w="460068">
                  <a:extLst>
                    <a:ext uri="{9D8B030D-6E8A-4147-A177-3AD203B41FA5}">
                      <a16:colId xmlns:a16="http://schemas.microsoft.com/office/drawing/2014/main" val="20005"/>
                    </a:ext>
                  </a:extLst>
                </a:gridCol>
                <a:gridCol w="460068">
                  <a:extLst>
                    <a:ext uri="{9D8B030D-6E8A-4147-A177-3AD203B41FA5}">
                      <a16:colId xmlns:a16="http://schemas.microsoft.com/office/drawing/2014/main" val="20006"/>
                    </a:ext>
                  </a:extLst>
                </a:gridCol>
                <a:gridCol w="460068">
                  <a:extLst>
                    <a:ext uri="{9D8B030D-6E8A-4147-A177-3AD203B41FA5}">
                      <a16:colId xmlns:a16="http://schemas.microsoft.com/office/drawing/2014/main" val="20007"/>
                    </a:ext>
                  </a:extLst>
                </a:gridCol>
                <a:gridCol w="460068">
                  <a:extLst>
                    <a:ext uri="{9D8B030D-6E8A-4147-A177-3AD203B41FA5}">
                      <a16:colId xmlns:a16="http://schemas.microsoft.com/office/drawing/2014/main" val="20008"/>
                    </a:ext>
                  </a:extLst>
                </a:gridCol>
                <a:gridCol w="460068">
                  <a:extLst>
                    <a:ext uri="{9D8B030D-6E8A-4147-A177-3AD203B41FA5}">
                      <a16:colId xmlns:a16="http://schemas.microsoft.com/office/drawing/2014/main" val="20009"/>
                    </a:ext>
                  </a:extLst>
                </a:gridCol>
                <a:gridCol w="460068">
                  <a:extLst>
                    <a:ext uri="{9D8B030D-6E8A-4147-A177-3AD203B41FA5}">
                      <a16:colId xmlns:a16="http://schemas.microsoft.com/office/drawing/2014/main" val="20010"/>
                    </a:ext>
                  </a:extLst>
                </a:gridCol>
                <a:gridCol w="460068">
                  <a:extLst>
                    <a:ext uri="{9D8B030D-6E8A-4147-A177-3AD203B41FA5}">
                      <a16:colId xmlns:a16="http://schemas.microsoft.com/office/drawing/2014/main" val="20011"/>
                    </a:ext>
                  </a:extLst>
                </a:gridCol>
                <a:gridCol w="460068">
                  <a:extLst>
                    <a:ext uri="{9D8B030D-6E8A-4147-A177-3AD203B41FA5}">
                      <a16:colId xmlns:a16="http://schemas.microsoft.com/office/drawing/2014/main" val="20012"/>
                    </a:ext>
                  </a:extLst>
                </a:gridCol>
                <a:gridCol w="460068">
                  <a:extLst>
                    <a:ext uri="{9D8B030D-6E8A-4147-A177-3AD203B41FA5}">
                      <a16:colId xmlns:a16="http://schemas.microsoft.com/office/drawing/2014/main" val="20013"/>
                    </a:ext>
                  </a:extLst>
                </a:gridCol>
                <a:gridCol w="460068">
                  <a:extLst>
                    <a:ext uri="{9D8B030D-6E8A-4147-A177-3AD203B41FA5}">
                      <a16:colId xmlns:a16="http://schemas.microsoft.com/office/drawing/2014/main" val="20014"/>
                    </a:ext>
                  </a:extLst>
                </a:gridCol>
                <a:gridCol w="460068">
                  <a:extLst>
                    <a:ext uri="{9D8B030D-6E8A-4147-A177-3AD203B41FA5}">
                      <a16:colId xmlns:a16="http://schemas.microsoft.com/office/drawing/2014/main" val="20015"/>
                    </a:ext>
                  </a:extLst>
                </a:gridCol>
                <a:gridCol w="460068">
                  <a:extLst>
                    <a:ext uri="{9D8B030D-6E8A-4147-A177-3AD203B41FA5}">
                      <a16:colId xmlns:a16="http://schemas.microsoft.com/office/drawing/2014/main" val="20016"/>
                    </a:ext>
                  </a:extLst>
                </a:gridCol>
                <a:gridCol w="460068">
                  <a:extLst>
                    <a:ext uri="{9D8B030D-6E8A-4147-A177-3AD203B41FA5}">
                      <a16:colId xmlns:a16="http://schemas.microsoft.com/office/drawing/2014/main" val="20017"/>
                    </a:ext>
                  </a:extLst>
                </a:gridCol>
              </a:tblGrid>
              <a:tr h="299445">
                <a:tc rowSpan="2">
                  <a:txBody>
                    <a:bodyPr/>
                    <a:lstStyle>
                      <a:lvl1pPr marL="0" algn="l" defTabSz="914400" rtl="0" eaLnBrk="1" latinLnBrk="0" hangingPunct="1">
                        <a:defRPr sz="1800" b="1" kern="1200">
                          <a:solidFill>
                            <a:schemeClr val="tx1"/>
                          </a:solidFill>
                          <a:latin typeface="Tahoma"/>
                        </a:defRPr>
                      </a:lvl1pPr>
                      <a:lvl2pPr marL="457200" algn="l" defTabSz="914400" rtl="0" eaLnBrk="1" latinLnBrk="0" hangingPunct="1">
                        <a:defRPr sz="1800" b="1" kern="1200">
                          <a:solidFill>
                            <a:schemeClr val="tx1"/>
                          </a:solidFill>
                          <a:latin typeface="Tahoma"/>
                        </a:defRPr>
                      </a:lvl2pPr>
                      <a:lvl3pPr marL="914400" algn="l" defTabSz="914400" rtl="0" eaLnBrk="1" latinLnBrk="0" hangingPunct="1">
                        <a:defRPr sz="1800" b="1" kern="1200">
                          <a:solidFill>
                            <a:schemeClr val="tx1"/>
                          </a:solidFill>
                          <a:latin typeface="Tahoma"/>
                        </a:defRPr>
                      </a:lvl3pPr>
                      <a:lvl4pPr marL="1371600" algn="l" defTabSz="914400" rtl="0" eaLnBrk="1" latinLnBrk="0" hangingPunct="1">
                        <a:defRPr sz="1800" b="1" kern="1200">
                          <a:solidFill>
                            <a:schemeClr val="tx1"/>
                          </a:solidFill>
                          <a:latin typeface="Tahoma"/>
                        </a:defRPr>
                      </a:lvl4pPr>
                      <a:lvl5pPr marL="1828800" algn="l" defTabSz="914400" rtl="0" eaLnBrk="1" latinLnBrk="0" hangingPunct="1">
                        <a:defRPr sz="1800" b="1" kern="1200">
                          <a:solidFill>
                            <a:schemeClr val="tx1"/>
                          </a:solidFill>
                          <a:latin typeface="Tahoma"/>
                        </a:defRPr>
                      </a:lvl5pPr>
                      <a:lvl6pPr marL="2286000" algn="l" defTabSz="914400" rtl="0" eaLnBrk="1" latinLnBrk="0" hangingPunct="1">
                        <a:defRPr sz="1800" b="1" kern="1200">
                          <a:solidFill>
                            <a:schemeClr val="tx1"/>
                          </a:solidFill>
                          <a:latin typeface="Tahoma"/>
                        </a:defRPr>
                      </a:lvl6pPr>
                      <a:lvl7pPr marL="2743200" algn="l" defTabSz="914400" rtl="0" eaLnBrk="1" latinLnBrk="0" hangingPunct="1">
                        <a:defRPr sz="1800" b="1" kern="1200">
                          <a:solidFill>
                            <a:schemeClr val="tx1"/>
                          </a:solidFill>
                          <a:latin typeface="Tahoma"/>
                        </a:defRPr>
                      </a:lvl7pPr>
                      <a:lvl8pPr marL="3200400" algn="l" defTabSz="914400" rtl="0" eaLnBrk="1" latinLnBrk="0" hangingPunct="1">
                        <a:defRPr sz="1800" b="1" kern="1200">
                          <a:solidFill>
                            <a:schemeClr val="tx1"/>
                          </a:solidFill>
                          <a:latin typeface="Tahoma"/>
                        </a:defRPr>
                      </a:lvl8pPr>
                      <a:lvl9pPr marL="3657600" algn="l" defTabSz="914400" rtl="0" eaLnBrk="1" latinLnBrk="0" hangingPunct="1">
                        <a:defRPr sz="1800" b="1" kern="1200">
                          <a:solidFill>
                            <a:schemeClr val="tx1"/>
                          </a:solidFill>
                          <a:latin typeface="Tahoma"/>
                        </a:defRPr>
                      </a:lvl9pPr>
                    </a:lstStyle>
                    <a:p>
                      <a:pPr algn="ctr"/>
                      <a:r>
                        <a:rPr lang="en-US" sz="1600" dirty="0" smtClean="0">
                          <a:solidFill>
                            <a:schemeClr val="bg1"/>
                          </a:solidFill>
                          <a:latin typeface="+mn-lt"/>
                        </a:rPr>
                        <a:t>Activity</a:t>
                      </a:r>
                      <a:endParaRPr lang="en-US" sz="1600" dirty="0">
                        <a:solidFill>
                          <a:schemeClr val="bg1"/>
                        </a:solidFill>
                        <a:latin typeface="+mn-lt"/>
                      </a:endParaRPr>
                    </a:p>
                  </a:txBody>
                  <a:tcPr marL="121888" marR="121888" marT="34290" marB="3429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6"/>
                      </a:solidFill>
                      <a:prstDash val="solid"/>
                      <a:round/>
                      <a:headEnd type="none" w="med" len="med"/>
                      <a:tailEnd type="none" w="med" len="med"/>
                    </a:lnB>
                  </a:tcPr>
                </a:tc>
                <a:tc gridSpan="12">
                  <a:txBody>
                    <a:bodyPr/>
                    <a:lstStyle>
                      <a:lvl1pPr marL="0" algn="l" defTabSz="914400" rtl="0" eaLnBrk="1" latinLnBrk="0" hangingPunct="1">
                        <a:defRPr sz="1800" b="1" kern="1200">
                          <a:solidFill>
                            <a:schemeClr val="tx1"/>
                          </a:solidFill>
                          <a:latin typeface="Tahoma"/>
                        </a:defRPr>
                      </a:lvl1pPr>
                      <a:lvl2pPr marL="457200" algn="l" defTabSz="914400" rtl="0" eaLnBrk="1" latinLnBrk="0" hangingPunct="1">
                        <a:defRPr sz="1800" b="1" kern="1200">
                          <a:solidFill>
                            <a:schemeClr val="tx1"/>
                          </a:solidFill>
                          <a:latin typeface="Tahoma"/>
                        </a:defRPr>
                      </a:lvl2pPr>
                      <a:lvl3pPr marL="914400" algn="l" defTabSz="914400" rtl="0" eaLnBrk="1" latinLnBrk="0" hangingPunct="1">
                        <a:defRPr sz="1800" b="1" kern="1200">
                          <a:solidFill>
                            <a:schemeClr val="tx1"/>
                          </a:solidFill>
                          <a:latin typeface="Tahoma"/>
                        </a:defRPr>
                      </a:lvl3pPr>
                      <a:lvl4pPr marL="1371600" algn="l" defTabSz="914400" rtl="0" eaLnBrk="1" latinLnBrk="0" hangingPunct="1">
                        <a:defRPr sz="1800" b="1" kern="1200">
                          <a:solidFill>
                            <a:schemeClr val="tx1"/>
                          </a:solidFill>
                          <a:latin typeface="Tahoma"/>
                        </a:defRPr>
                      </a:lvl4pPr>
                      <a:lvl5pPr marL="1828800" algn="l" defTabSz="914400" rtl="0" eaLnBrk="1" latinLnBrk="0" hangingPunct="1">
                        <a:defRPr sz="1800" b="1" kern="1200">
                          <a:solidFill>
                            <a:schemeClr val="tx1"/>
                          </a:solidFill>
                          <a:latin typeface="Tahoma"/>
                        </a:defRPr>
                      </a:lvl5pPr>
                      <a:lvl6pPr marL="2286000" algn="l" defTabSz="914400" rtl="0" eaLnBrk="1" latinLnBrk="0" hangingPunct="1">
                        <a:defRPr sz="1800" b="1" kern="1200">
                          <a:solidFill>
                            <a:schemeClr val="tx1"/>
                          </a:solidFill>
                          <a:latin typeface="Tahoma"/>
                        </a:defRPr>
                      </a:lvl6pPr>
                      <a:lvl7pPr marL="2743200" algn="l" defTabSz="914400" rtl="0" eaLnBrk="1" latinLnBrk="0" hangingPunct="1">
                        <a:defRPr sz="1800" b="1" kern="1200">
                          <a:solidFill>
                            <a:schemeClr val="tx1"/>
                          </a:solidFill>
                          <a:latin typeface="Tahoma"/>
                        </a:defRPr>
                      </a:lvl7pPr>
                      <a:lvl8pPr marL="3200400" algn="l" defTabSz="914400" rtl="0" eaLnBrk="1" latinLnBrk="0" hangingPunct="1">
                        <a:defRPr sz="1800" b="1" kern="1200">
                          <a:solidFill>
                            <a:schemeClr val="tx1"/>
                          </a:solidFill>
                          <a:latin typeface="Tahoma"/>
                        </a:defRPr>
                      </a:lvl8pPr>
                      <a:lvl9pPr marL="3657600" algn="l" defTabSz="914400" rtl="0" eaLnBrk="1" latinLnBrk="0" hangingPunct="1">
                        <a:defRPr sz="1800" b="1" kern="1200">
                          <a:solidFill>
                            <a:schemeClr val="tx1"/>
                          </a:solidFill>
                          <a:latin typeface="Tahoma"/>
                        </a:defRPr>
                      </a:lvl9pPr>
                    </a:lstStyle>
                    <a:p>
                      <a:pPr algn="ctr"/>
                      <a:r>
                        <a:rPr lang="en-US" sz="1600" dirty="0" smtClean="0">
                          <a:solidFill>
                            <a:schemeClr val="bg1"/>
                          </a:solidFill>
                          <a:latin typeface="+mn-lt"/>
                        </a:rPr>
                        <a:t>Year</a:t>
                      </a:r>
                      <a:endParaRPr lang="en-US" sz="16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pPr algn="ct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c gridSpan="5">
                  <a:txBody>
                    <a:bodyPr/>
                    <a:lstStyle>
                      <a:lvl1pPr marL="0" algn="l" defTabSz="914400" rtl="0" eaLnBrk="1" latinLnBrk="0" hangingPunct="1">
                        <a:defRPr sz="1800" b="1" kern="1200">
                          <a:solidFill>
                            <a:schemeClr val="tx1"/>
                          </a:solidFill>
                          <a:latin typeface="Tahoma"/>
                        </a:defRPr>
                      </a:lvl1pPr>
                      <a:lvl2pPr marL="457200" algn="l" defTabSz="914400" rtl="0" eaLnBrk="1" latinLnBrk="0" hangingPunct="1">
                        <a:defRPr sz="1800" b="1" kern="1200">
                          <a:solidFill>
                            <a:schemeClr val="tx1"/>
                          </a:solidFill>
                          <a:latin typeface="Tahoma"/>
                        </a:defRPr>
                      </a:lvl2pPr>
                      <a:lvl3pPr marL="914400" algn="l" defTabSz="914400" rtl="0" eaLnBrk="1" latinLnBrk="0" hangingPunct="1">
                        <a:defRPr sz="1800" b="1" kern="1200">
                          <a:solidFill>
                            <a:schemeClr val="tx1"/>
                          </a:solidFill>
                          <a:latin typeface="Tahoma"/>
                        </a:defRPr>
                      </a:lvl3pPr>
                      <a:lvl4pPr marL="1371600" algn="l" defTabSz="914400" rtl="0" eaLnBrk="1" latinLnBrk="0" hangingPunct="1">
                        <a:defRPr sz="1800" b="1" kern="1200">
                          <a:solidFill>
                            <a:schemeClr val="tx1"/>
                          </a:solidFill>
                          <a:latin typeface="Tahoma"/>
                        </a:defRPr>
                      </a:lvl4pPr>
                      <a:lvl5pPr marL="1828800" algn="l" defTabSz="914400" rtl="0" eaLnBrk="1" latinLnBrk="0" hangingPunct="1">
                        <a:defRPr sz="1800" b="1" kern="1200">
                          <a:solidFill>
                            <a:schemeClr val="tx1"/>
                          </a:solidFill>
                          <a:latin typeface="Tahoma"/>
                        </a:defRPr>
                      </a:lvl5pPr>
                      <a:lvl6pPr marL="2286000" algn="l" defTabSz="914400" rtl="0" eaLnBrk="1" latinLnBrk="0" hangingPunct="1">
                        <a:defRPr sz="1800" b="1" kern="1200">
                          <a:solidFill>
                            <a:schemeClr val="tx1"/>
                          </a:solidFill>
                          <a:latin typeface="Tahoma"/>
                        </a:defRPr>
                      </a:lvl6pPr>
                      <a:lvl7pPr marL="2743200" algn="l" defTabSz="914400" rtl="0" eaLnBrk="1" latinLnBrk="0" hangingPunct="1">
                        <a:defRPr sz="1800" b="1" kern="1200">
                          <a:solidFill>
                            <a:schemeClr val="tx1"/>
                          </a:solidFill>
                          <a:latin typeface="Tahoma"/>
                        </a:defRPr>
                      </a:lvl7pPr>
                      <a:lvl8pPr marL="3200400" algn="l" defTabSz="914400" rtl="0" eaLnBrk="1" latinLnBrk="0" hangingPunct="1">
                        <a:defRPr sz="1800" b="1" kern="1200">
                          <a:solidFill>
                            <a:schemeClr val="tx1"/>
                          </a:solidFill>
                          <a:latin typeface="Tahoma"/>
                        </a:defRPr>
                      </a:lvl8pPr>
                      <a:lvl9pPr marL="3657600" algn="l" defTabSz="914400" rtl="0" eaLnBrk="1" latinLnBrk="0" hangingPunct="1">
                        <a:defRPr sz="1800" b="1" kern="1200">
                          <a:solidFill>
                            <a:schemeClr val="tx1"/>
                          </a:solidFill>
                          <a:latin typeface="Tahoma"/>
                        </a:defRPr>
                      </a:lvl9pPr>
                    </a:lstStyle>
                    <a:p>
                      <a:pPr algn="ctr"/>
                      <a:r>
                        <a:rPr lang="en-US" sz="1600" dirty="0" smtClean="0">
                          <a:solidFill>
                            <a:schemeClr val="bg1"/>
                          </a:solidFill>
                          <a:latin typeface="+mn-lt"/>
                        </a:rPr>
                        <a:t>Year</a:t>
                      </a:r>
                      <a:endParaRPr lang="en-US" sz="16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pPr algn="ct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extLst>
                  <a:ext uri="{0D108BD9-81ED-4DB2-BD59-A6C34878D82A}">
                    <a16:rowId xmlns:a16="http://schemas.microsoft.com/office/drawing/2014/main" val="10000"/>
                  </a:ext>
                </a:extLst>
              </a:tr>
              <a:tr h="241017">
                <a:tc vMerge="1">
                  <a:txBody>
                    <a:bodyPr/>
                    <a:lstStyle/>
                    <a:p>
                      <a:pPr algn="ctr"/>
                      <a:endParaRPr lang="en-US" sz="1400" dirty="0">
                        <a:solidFill>
                          <a:schemeClr val="tx2">
                            <a:lumMod val="75000"/>
                          </a:schemeClr>
                        </a:solidFill>
                      </a:endParaRPr>
                    </a:p>
                  </a:txBody>
                  <a:tcPr anchor="ct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J</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F</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M</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A</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M</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J</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J</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A</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S</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O</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N</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D</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J</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F</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M</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A</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M</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extLst>
                  <a:ext uri="{0D108BD9-81ED-4DB2-BD59-A6C34878D82A}">
                    <a16:rowId xmlns:a16="http://schemas.microsoft.com/office/drawing/2014/main" val="10001"/>
                  </a:ext>
                </a:extLst>
              </a:tr>
              <a:tr h="475367">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lnSpc>
                          <a:spcPct val="90000"/>
                        </a:lnSpc>
                      </a:pPr>
                      <a:r>
                        <a:rPr lang="en-US" sz="1400" dirty="0" smtClean="0">
                          <a:latin typeface="+mn-lt"/>
                        </a:rPr>
                        <a:t>Task or project</a:t>
                      </a:r>
                      <a:endParaRPr lang="en-US" sz="1400" dirty="0">
                        <a:solidFill>
                          <a:schemeClr val="tx2">
                            <a:lumMod val="75000"/>
                          </a:schemeClr>
                        </a:solidFill>
                        <a:latin typeface="+mn-lt"/>
                      </a:endParaRPr>
                    </a:p>
                  </a:txBody>
                  <a:tcPr marL="121888" marR="121888" anchor="ctr">
                    <a:lnL w="12700" cap="flat" cmpd="sng" algn="ctr">
                      <a:no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2"/>
                  </a:ext>
                </a:extLst>
              </a:tr>
              <a:tr h="475367">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lnSpc>
                          <a:spcPct val="90000"/>
                        </a:lnSpc>
                      </a:pPr>
                      <a:r>
                        <a:rPr lang="en-US" sz="1400" dirty="0" smtClean="0">
                          <a:latin typeface="+mn-lt"/>
                        </a:rPr>
                        <a:t>Task or project</a:t>
                      </a:r>
                      <a:endParaRPr lang="en-US" sz="1400" dirty="0">
                        <a:solidFill>
                          <a:schemeClr val="tx2">
                            <a:lumMod val="75000"/>
                          </a:schemeClr>
                        </a:solidFill>
                        <a:latin typeface="+mn-lt"/>
                      </a:endParaRPr>
                    </a:p>
                  </a:txBody>
                  <a:tcPr marL="121888" marR="121888" anchor="ctr">
                    <a:lnL w="12700" cap="flat" cmpd="sng" algn="ctr">
                      <a:no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3"/>
                  </a:ext>
                </a:extLst>
              </a:tr>
              <a:tr h="475367">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lnSpc>
                          <a:spcPct val="90000"/>
                        </a:lnSpc>
                      </a:pPr>
                      <a:r>
                        <a:rPr lang="en-US" sz="1400" dirty="0" smtClean="0">
                          <a:latin typeface="+mn-lt"/>
                        </a:rPr>
                        <a:t>Task or project</a:t>
                      </a:r>
                      <a:endParaRPr lang="en-US" sz="1400" dirty="0">
                        <a:solidFill>
                          <a:schemeClr val="tx2">
                            <a:lumMod val="75000"/>
                          </a:schemeClr>
                        </a:solidFill>
                        <a:latin typeface="+mn-lt"/>
                      </a:endParaRPr>
                    </a:p>
                  </a:txBody>
                  <a:tcPr marL="121888" marR="121888" anchor="ctr">
                    <a:lnL w="12700" cap="flat" cmpd="sng" algn="ctr">
                      <a:no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4"/>
                  </a:ext>
                </a:extLst>
              </a:tr>
              <a:tr h="475367">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lnSpc>
                          <a:spcPct val="90000"/>
                        </a:lnSpc>
                      </a:pPr>
                      <a:r>
                        <a:rPr lang="en-US" sz="1400" dirty="0" smtClean="0">
                          <a:latin typeface="+mn-lt"/>
                        </a:rPr>
                        <a:t>Task or project</a:t>
                      </a:r>
                      <a:endParaRPr lang="en-US" sz="1400" dirty="0">
                        <a:solidFill>
                          <a:schemeClr val="tx2">
                            <a:lumMod val="75000"/>
                          </a:schemeClr>
                        </a:solidFill>
                        <a:latin typeface="+mn-lt"/>
                      </a:endParaRPr>
                    </a:p>
                  </a:txBody>
                  <a:tcPr marL="121888" marR="121888" anchor="ctr">
                    <a:lnL w="12700" cap="flat" cmpd="sng" algn="ctr">
                      <a:no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5"/>
                  </a:ext>
                </a:extLst>
              </a:tr>
              <a:tr h="475367">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lnSpc>
                          <a:spcPct val="90000"/>
                        </a:lnSpc>
                      </a:pPr>
                      <a:r>
                        <a:rPr lang="en-US" sz="1400" dirty="0" smtClean="0">
                          <a:latin typeface="+mn-lt"/>
                        </a:rPr>
                        <a:t>Task or project</a:t>
                      </a:r>
                      <a:endParaRPr lang="en-US" sz="1400" dirty="0">
                        <a:solidFill>
                          <a:schemeClr val="tx2">
                            <a:lumMod val="75000"/>
                          </a:schemeClr>
                        </a:solidFill>
                        <a:latin typeface="+mn-lt"/>
                      </a:endParaRPr>
                    </a:p>
                  </a:txBody>
                  <a:tcPr marL="121888" marR="121888" anchor="ctr">
                    <a:lnL w="12700" cap="flat" cmpd="sng" algn="ctr">
                      <a:no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6"/>
                  </a:ext>
                </a:extLst>
              </a:tr>
              <a:tr h="475367">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lnSpc>
                          <a:spcPct val="90000"/>
                        </a:lnSpc>
                      </a:pPr>
                      <a:r>
                        <a:rPr lang="en-US" sz="1400" dirty="0" smtClean="0">
                          <a:latin typeface="+mn-lt"/>
                        </a:rPr>
                        <a:t>Task or project</a:t>
                      </a:r>
                      <a:endParaRPr lang="en-US" sz="1400" dirty="0">
                        <a:solidFill>
                          <a:schemeClr val="tx2">
                            <a:lumMod val="75000"/>
                          </a:schemeClr>
                        </a:solidFill>
                        <a:latin typeface="+mn-lt"/>
                      </a:endParaRPr>
                    </a:p>
                  </a:txBody>
                  <a:tcPr marL="121888" marR="121888" anchor="ctr">
                    <a:lnL w="12700" cap="flat" cmpd="sng" algn="ctr">
                      <a:no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7"/>
                  </a:ext>
                </a:extLst>
              </a:tr>
              <a:tr h="475367">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lnSpc>
                          <a:spcPct val="90000"/>
                        </a:lnSpc>
                      </a:pPr>
                      <a:r>
                        <a:rPr lang="en-US" sz="1400" dirty="0" smtClean="0">
                          <a:latin typeface="+mn-lt"/>
                        </a:rPr>
                        <a:t>Task or project</a:t>
                      </a:r>
                      <a:endParaRPr lang="en-US" sz="1400" dirty="0">
                        <a:solidFill>
                          <a:schemeClr val="tx2">
                            <a:lumMod val="75000"/>
                          </a:schemeClr>
                        </a:solidFill>
                        <a:latin typeface="+mn-lt"/>
                      </a:endParaRPr>
                    </a:p>
                  </a:txBody>
                  <a:tcPr marL="121888" marR="121888" anchor="ctr">
                    <a:lnL w="12700" cap="flat" cmpd="sng" algn="ctr">
                      <a:no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8"/>
                  </a:ext>
                </a:extLst>
              </a:tr>
              <a:tr h="475367">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lnSpc>
                          <a:spcPct val="90000"/>
                        </a:lnSpc>
                      </a:pPr>
                      <a:r>
                        <a:rPr lang="en-US" sz="1400" dirty="0" smtClean="0">
                          <a:latin typeface="+mn-lt"/>
                        </a:rPr>
                        <a:t>Task or project</a:t>
                      </a:r>
                      <a:endParaRPr lang="en-US" sz="1400" dirty="0">
                        <a:solidFill>
                          <a:schemeClr val="tx2">
                            <a:lumMod val="75000"/>
                          </a:schemeClr>
                        </a:solidFill>
                        <a:latin typeface="+mn-lt"/>
                      </a:endParaRPr>
                    </a:p>
                  </a:txBody>
                  <a:tcPr marL="121888" marR="121888" anchor="ctr">
                    <a:lnL w="12700" cap="flat" cmpd="sng" algn="ctr">
                      <a:no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13" name="Slide Number Placeholder 12"/>
          <p:cNvSpPr>
            <a:spLocks noGrp="1"/>
          </p:cNvSpPr>
          <p:nvPr>
            <p:ph type="sldNum" sz="quarter" idx="12"/>
          </p:nvPr>
        </p:nvSpPr>
        <p:spPr/>
        <p:txBody>
          <a:bodyPr/>
          <a:lstStyle/>
          <a:p>
            <a:fld id="{B016F8AB-BCEA-4347-8BA6-BE776009BC89}" type="slidenum">
              <a:rPr lang="en-US" smtClean="0"/>
              <a:pPr/>
              <a:t>52</a:t>
            </a:fld>
            <a:endParaRPr lang="en-US"/>
          </a:p>
        </p:txBody>
      </p:sp>
      <p:sp>
        <p:nvSpPr>
          <p:cNvPr id="5" name="Rectangle 4"/>
          <p:cNvSpPr/>
          <p:nvPr/>
        </p:nvSpPr>
        <p:spPr>
          <a:xfrm>
            <a:off x="3872856" y="2165896"/>
            <a:ext cx="3831442" cy="340382"/>
          </a:xfrm>
          <a:prstGeom prst="rect">
            <a:avLst/>
          </a:prstGeom>
          <a:solidFill>
            <a:schemeClr val="accent1"/>
          </a:solidFill>
          <a:ln w="254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rgbClr val="FFFFFF"/>
              </a:solidFill>
              <a:effectLst/>
              <a:uLnTx/>
              <a:uFillTx/>
              <a:ea typeface="+mn-ea"/>
              <a:cs typeface="+mn-cs"/>
            </a:endParaRPr>
          </a:p>
        </p:txBody>
      </p:sp>
      <p:sp>
        <p:nvSpPr>
          <p:cNvPr id="6" name="Rectangle 5"/>
          <p:cNvSpPr/>
          <p:nvPr/>
        </p:nvSpPr>
        <p:spPr>
          <a:xfrm>
            <a:off x="4726906" y="2640785"/>
            <a:ext cx="3831442" cy="340382"/>
          </a:xfrm>
          <a:prstGeom prst="rect">
            <a:avLst/>
          </a:prstGeom>
          <a:solidFill>
            <a:schemeClr val="accent1"/>
          </a:solidFill>
          <a:ln w="254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rgbClr val="FFFFFF"/>
              </a:solidFill>
              <a:effectLst/>
              <a:uLnTx/>
              <a:uFillTx/>
              <a:ea typeface="+mn-ea"/>
              <a:cs typeface="+mn-cs"/>
            </a:endParaRPr>
          </a:p>
        </p:txBody>
      </p:sp>
      <p:sp>
        <p:nvSpPr>
          <p:cNvPr id="7" name="Rectangle 6"/>
          <p:cNvSpPr/>
          <p:nvPr/>
        </p:nvSpPr>
        <p:spPr>
          <a:xfrm>
            <a:off x="5236846" y="3115674"/>
            <a:ext cx="1437839" cy="340382"/>
          </a:xfrm>
          <a:prstGeom prst="rect">
            <a:avLst/>
          </a:prstGeom>
          <a:solidFill>
            <a:schemeClr val="accent1"/>
          </a:solidFill>
          <a:ln w="254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rgbClr val="FFFFFF"/>
              </a:solidFill>
              <a:effectLst/>
              <a:uLnTx/>
              <a:uFillTx/>
              <a:ea typeface="+mn-ea"/>
              <a:cs typeface="+mn-cs"/>
            </a:endParaRPr>
          </a:p>
        </p:txBody>
      </p:sp>
      <p:sp>
        <p:nvSpPr>
          <p:cNvPr id="8" name="Rectangle 7"/>
          <p:cNvSpPr/>
          <p:nvPr/>
        </p:nvSpPr>
        <p:spPr>
          <a:xfrm>
            <a:off x="6385248" y="3590563"/>
            <a:ext cx="3800002" cy="340382"/>
          </a:xfrm>
          <a:prstGeom prst="rect">
            <a:avLst/>
          </a:prstGeom>
          <a:solidFill>
            <a:schemeClr val="accent1"/>
          </a:solidFill>
          <a:ln w="254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rgbClr val="FFFFFF"/>
              </a:solidFill>
              <a:effectLst/>
              <a:uLnTx/>
              <a:uFillTx/>
              <a:ea typeface="+mn-ea"/>
              <a:cs typeface="+mn-cs"/>
            </a:endParaRPr>
          </a:p>
        </p:txBody>
      </p:sp>
      <p:sp>
        <p:nvSpPr>
          <p:cNvPr id="9" name="Rectangle 8"/>
          <p:cNvSpPr/>
          <p:nvPr/>
        </p:nvSpPr>
        <p:spPr>
          <a:xfrm>
            <a:off x="8995066" y="4065452"/>
            <a:ext cx="1161171" cy="340382"/>
          </a:xfrm>
          <a:prstGeom prst="rect">
            <a:avLst/>
          </a:prstGeom>
          <a:solidFill>
            <a:schemeClr val="accent1"/>
          </a:solidFill>
          <a:ln w="254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rgbClr val="FFFFFF"/>
              </a:solidFill>
              <a:effectLst/>
              <a:uLnTx/>
              <a:uFillTx/>
              <a:ea typeface="+mn-ea"/>
              <a:cs typeface="+mn-cs"/>
            </a:endParaRPr>
          </a:p>
        </p:txBody>
      </p:sp>
      <p:sp>
        <p:nvSpPr>
          <p:cNvPr id="10" name="Rectangle 9"/>
          <p:cNvSpPr/>
          <p:nvPr/>
        </p:nvSpPr>
        <p:spPr>
          <a:xfrm>
            <a:off x="7776184" y="4540341"/>
            <a:ext cx="3420632" cy="340382"/>
          </a:xfrm>
          <a:prstGeom prst="rect">
            <a:avLst/>
          </a:prstGeom>
          <a:solidFill>
            <a:schemeClr val="accent1"/>
          </a:solidFill>
          <a:ln w="254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rgbClr val="FFFFFF"/>
              </a:solidFill>
              <a:effectLst/>
              <a:uLnTx/>
              <a:uFillTx/>
              <a:ea typeface="+mn-ea"/>
              <a:cs typeface="+mn-cs"/>
            </a:endParaRPr>
          </a:p>
        </p:txBody>
      </p:sp>
      <p:sp>
        <p:nvSpPr>
          <p:cNvPr id="11" name="Rectangle 10"/>
          <p:cNvSpPr/>
          <p:nvPr/>
        </p:nvSpPr>
        <p:spPr>
          <a:xfrm>
            <a:off x="9299788" y="5015230"/>
            <a:ext cx="1880090" cy="340382"/>
          </a:xfrm>
          <a:prstGeom prst="rect">
            <a:avLst/>
          </a:prstGeom>
          <a:solidFill>
            <a:schemeClr val="accent1"/>
          </a:solidFill>
          <a:ln w="254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rgbClr val="FFFFFF"/>
              </a:solidFill>
              <a:effectLst/>
              <a:uLnTx/>
              <a:uFillTx/>
              <a:ea typeface="+mn-ea"/>
              <a:cs typeface="+mn-cs"/>
            </a:endParaRPr>
          </a:p>
        </p:txBody>
      </p:sp>
      <p:sp>
        <p:nvSpPr>
          <p:cNvPr id="12" name="Rectangle 11"/>
          <p:cNvSpPr/>
          <p:nvPr/>
        </p:nvSpPr>
        <p:spPr>
          <a:xfrm>
            <a:off x="8172294" y="5490120"/>
            <a:ext cx="3112523" cy="340382"/>
          </a:xfrm>
          <a:prstGeom prst="rect">
            <a:avLst/>
          </a:prstGeom>
          <a:solidFill>
            <a:schemeClr val="accent1"/>
          </a:solidFill>
          <a:ln w="254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rgbClr val="FFFFFF"/>
              </a:solidFill>
              <a:effectLst/>
              <a:uLnTx/>
              <a:uFillTx/>
              <a:ea typeface="+mn-ea"/>
              <a:cs typeface="+mn-cs"/>
            </a:endParaRPr>
          </a:p>
        </p:txBody>
      </p:sp>
    </p:spTree>
    <p:extLst>
      <p:ext uri="{BB962C8B-B14F-4D97-AF65-F5344CB8AC3E}">
        <p14:creationId xmlns:p14="http://schemas.microsoft.com/office/powerpoint/2010/main" val="191614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Sample matrix: criteria comparison</a:t>
            </a:r>
            <a:endParaRPr lang="en-US" dirty="0"/>
          </a:p>
        </p:txBody>
      </p:sp>
      <p:graphicFrame>
        <p:nvGraphicFramePr>
          <p:cNvPr id="5" name="Content Placeholder 7"/>
          <p:cNvGraphicFramePr>
            <a:graphicFrameLocks noGrp="1"/>
          </p:cNvGraphicFramePr>
          <p:nvPr>
            <p:ph idx="1"/>
            <p:extLst>
              <p:ext uri="{D42A27DB-BD31-4B8C-83A1-F6EECF244321}">
                <p14:modId xmlns:p14="http://schemas.microsoft.com/office/powerpoint/2010/main" val="2001817463"/>
              </p:ext>
            </p:extLst>
          </p:nvPr>
        </p:nvGraphicFramePr>
        <p:xfrm>
          <a:off x="609600" y="1524000"/>
          <a:ext cx="10969943" cy="4114800"/>
        </p:xfrm>
        <a:graphic>
          <a:graphicData uri="http://schemas.openxmlformats.org/drawingml/2006/table">
            <a:tbl>
              <a:tblPr firstRow="1" bandRow="1">
                <a:tableStyleId>{912C8C85-51F0-491E-9774-3900AFEF0FD7}</a:tableStyleId>
              </a:tblPr>
              <a:tblGrid>
                <a:gridCol w="6243815">
                  <a:extLst>
                    <a:ext uri="{9D8B030D-6E8A-4147-A177-3AD203B41FA5}">
                      <a16:colId xmlns:a16="http://schemas.microsoft.com/office/drawing/2014/main" val="20000"/>
                    </a:ext>
                  </a:extLst>
                </a:gridCol>
                <a:gridCol w="1575376">
                  <a:extLst>
                    <a:ext uri="{9D8B030D-6E8A-4147-A177-3AD203B41FA5}">
                      <a16:colId xmlns:a16="http://schemas.microsoft.com/office/drawing/2014/main" val="20001"/>
                    </a:ext>
                  </a:extLst>
                </a:gridCol>
                <a:gridCol w="1575376">
                  <a:extLst>
                    <a:ext uri="{9D8B030D-6E8A-4147-A177-3AD203B41FA5}">
                      <a16:colId xmlns:a16="http://schemas.microsoft.com/office/drawing/2014/main" val="20002"/>
                    </a:ext>
                  </a:extLst>
                </a:gridCol>
                <a:gridCol w="1575376">
                  <a:extLst>
                    <a:ext uri="{9D8B030D-6E8A-4147-A177-3AD203B41FA5}">
                      <a16:colId xmlns:a16="http://schemas.microsoft.com/office/drawing/2014/main" val="20003"/>
                    </a:ext>
                  </a:extLst>
                </a:gridCol>
              </a:tblGrid>
              <a:tr h="457200">
                <a:tc>
                  <a:txBody>
                    <a:bodyPr/>
                    <a:lstStyle/>
                    <a:p>
                      <a:endParaRPr lang="en-US" sz="1100" dirty="0"/>
                    </a:p>
                  </a:txBody>
                  <a:tcPr marL="121888" marR="121888" marT="34290" marB="34290" anchor="b">
                    <a:lnL w="12700" cap="flat" cmpd="sng" algn="ctr">
                      <a:noFill/>
                      <a:prstDash val="solid"/>
                      <a:round/>
                      <a:headEnd type="none" w="med" len="med"/>
                      <a:tailEnd type="none" w="med" len="med"/>
                    </a:lnL>
                  </a:tcPr>
                </a:tc>
                <a:tc>
                  <a:txBody>
                    <a:bodyPr/>
                    <a:lstStyle/>
                    <a:p>
                      <a:pPr algn="ctr"/>
                      <a:r>
                        <a:rPr lang="en-US" sz="1600" dirty="0" smtClean="0"/>
                        <a:t>Customer</a:t>
                      </a:r>
                      <a:endParaRPr lang="en-US" sz="1600" b="1" dirty="0">
                        <a:solidFill>
                          <a:schemeClr val="bg1"/>
                        </a:solidFill>
                      </a:endParaRPr>
                    </a:p>
                  </a:txBody>
                  <a:tcPr marL="121888" marR="121888" marT="34290" marB="34290" anchor="ctr"/>
                </a:tc>
                <a:tc>
                  <a:txBody>
                    <a:bodyPr/>
                    <a:lstStyle/>
                    <a:p>
                      <a:pPr algn="ctr"/>
                      <a:r>
                        <a:rPr lang="en-US" sz="1600" dirty="0" smtClean="0"/>
                        <a:t>Partner</a:t>
                      </a:r>
                      <a:endParaRPr lang="en-US" sz="1600" b="1" dirty="0">
                        <a:solidFill>
                          <a:schemeClr val="bg1"/>
                        </a:solidFill>
                      </a:endParaRPr>
                    </a:p>
                  </a:txBody>
                  <a:tcPr marL="121888" marR="121888" marT="34290" marB="34290" anchor="ctr"/>
                </a:tc>
                <a:tc>
                  <a:txBody>
                    <a:bodyPr/>
                    <a:lstStyle/>
                    <a:p>
                      <a:pPr algn="ctr"/>
                      <a:r>
                        <a:rPr lang="en-US" sz="1600" kern="1200" dirty="0" smtClean="0"/>
                        <a:t>HPE</a:t>
                      </a:r>
                      <a:endParaRPr lang="en-US" sz="1600" b="1" kern="1200" dirty="0">
                        <a:solidFill>
                          <a:schemeClr val="bg1"/>
                        </a:solidFill>
                        <a:latin typeface="+mn-lt"/>
                        <a:ea typeface="+mn-ea"/>
                        <a:cs typeface="+mn-cs"/>
                      </a:endParaRPr>
                    </a:p>
                  </a:txBody>
                  <a:tcPr marL="121888" marR="121888" marT="34290" marB="34290" anchor="ctr">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457200">
                <a:tc>
                  <a:txBody>
                    <a:bodyPr/>
                    <a:lstStyle/>
                    <a:p>
                      <a:pPr>
                        <a:lnSpc>
                          <a:spcPct val="90000"/>
                        </a:lnSpc>
                      </a:pPr>
                      <a:r>
                        <a:rPr lang="en-US" sz="1800" dirty="0" smtClean="0"/>
                        <a:t>Criteria here</a:t>
                      </a:r>
                      <a:endParaRPr lang="en-US" sz="1800" dirty="0">
                        <a:solidFill>
                          <a:schemeClr val="tx1"/>
                        </a:solidFill>
                      </a:endParaRPr>
                    </a:p>
                  </a:txBody>
                  <a:tcPr marL="121888" marR="121888" marT="34290" marB="34290" anchor="ctr">
                    <a:lnL w="12700" cap="flat" cmpd="sng" algn="ctr">
                      <a:noFill/>
                      <a:prstDash val="solid"/>
                      <a:round/>
                      <a:headEnd type="none" w="med" len="med"/>
                      <a:tailEnd type="none" w="med" len="med"/>
                    </a:lnL>
                  </a:tcPr>
                </a:tc>
                <a:tc>
                  <a:txBody>
                    <a:bodyPr/>
                    <a:lstStyle/>
                    <a:p>
                      <a:pPr algn="ctr"/>
                      <a:endParaRPr lang="en-US" sz="1800" dirty="0">
                        <a:solidFill>
                          <a:schemeClr val="accent5"/>
                        </a:solidFill>
                      </a:endParaRPr>
                    </a:p>
                  </a:txBody>
                  <a:tcPr marL="121888" marR="121888" marT="34290" marB="34290" anchor="ctr"/>
                </a:tc>
                <a:tc>
                  <a:txBody>
                    <a:bodyPr/>
                    <a:lstStyle/>
                    <a:p>
                      <a:pPr algn="ctr"/>
                      <a:r>
                        <a:rPr lang="en-US" sz="1800" dirty="0" smtClean="0">
                          <a:sym typeface="Wingdings"/>
                        </a:rPr>
                        <a:t></a:t>
                      </a:r>
                      <a:endParaRPr lang="en-US" sz="1800" dirty="0">
                        <a:solidFill>
                          <a:schemeClr val="accent4"/>
                        </a:solidFill>
                      </a:endParaRPr>
                    </a:p>
                  </a:txBody>
                  <a:tcPr marL="121888" marR="121888"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smtClean="0">
                          <a:ln>
                            <a:noFill/>
                          </a:ln>
                          <a:solidFill>
                            <a:schemeClr val="accent3"/>
                          </a:solidFill>
                          <a:effectLst/>
                          <a:uLnTx/>
                          <a:uFillTx/>
                          <a:sym typeface="Wingdings"/>
                        </a:rPr>
                        <a:t></a:t>
                      </a:r>
                      <a:endParaRPr kumimoji="0" lang="en-US" sz="1800" b="0" i="0" u="none" strike="noStrike" kern="1200" cap="none" spc="0" normalizeH="0" baseline="0" noProof="0" dirty="0">
                        <a:ln>
                          <a:noFill/>
                        </a:ln>
                        <a:solidFill>
                          <a:schemeClr val="accent3"/>
                        </a:solidFill>
                        <a:effectLst/>
                        <a:uLnTx/>
                        <a:uFillTx/>
                        <a:latin typeface="+mn-lt"/>
                        <a:ea typeface="+mn-ea"/>
                        <a:cs typeface="+mn-cs"/>
                      </a:endParaRPr>
                    </a:p>
                  </a:txBody>
                  <a:tcPr marL="121888" marR="121888" marT="34290" marB="34290" anchor="ctr">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457200">
                <a:tc>
                  <a:txBody>
                    <a:bodyPr/>
                    <a:lstStyle/>
                    <a:p>
                      <a:pPr>
                        <a:lnSpc>
                          <a:spcPct val="90000"/>
                        </a:lnSpc>
                      </a:pPr>
                      <a:r>
                        <a:rPr lang="en-US" sz="1800" dirty="0" smtClean="0"/>
                        <a:t>Criteria here</a:t>
                      </a:r>
                      <a:endParaRPr lang="en-US" sz="1800" dirty="0">
                        <a:solidFill>
                          <a:schemeClr val="tx1"/>
                        </a:solidFill>
                      </a:endParaRPr>
                    </a:p>
                  </a:txBody>
                  <a:tcPr marL="121888" marR="121888" marT="34290" marB="34290" anchor="ctr">
                    <a:lnL w="12700" cap="flat" cmpd="sng" algn="ctr">
                      <a:noFill/>
                      <a:prstDash val="solid"/>
                      <a:round/>
                      <a:headEnd type="none" w="med" len="med"/>
                      <a:tailEnd type="none" w="med" len="med"/>
                    </a:lnL>
                  </a:tcPr>
                </a:tc>
                <a:tc>
                  <a:txBody>
                    <a:bodyPr/>
                    <a:lstStyle/>
                    <a:p>
                      <a:pPr algn="ctr"/>
                      <a:r>
                        <a:rPr lang="en-US" sz="1800" dirty="0" smtClean="0">
                          <a:sym typeface="Wingdings"/>
                        </a:rPr>
                        <a:t></a:t>
                      </a:r>
                      <a:endParaRPr lang="en-US" sz="1800" dirty="0">
                        <a:solidFill>
                          <a:schemeClr val="accent5"/>
                        </a:solidFill>
                      </a:endParaRPr>
                    </a:p>
                  </a:txBody>
                  <a:tcPr marL="121888" marR="121888" marT="34290" marB="34290" anchor="ctr"/>
                </a:tc>
                <a:tc>
                  <a:txBody>
                    <a:bodyPr/>
                    <a:lstStyle/>
                    <a:p>
                      <a:pPr algn="ctr"/>
                      <a:endParaRPr lang="en-US" sz="1800" dirty="0">
                        <a:solidFill>
                          <a:schemeClr val="accent4"/>
                        </a:solidFill>
                      </a:endParaRPr>
                    </a:p>
                  </a:txBody>
                  <a:tcPr marL="121888" marR="121888" marT="34290" marB="34290" anchor="ctr"/>
                </a:tc>
                <a:tc>
                  <a:txBody>
                    <a:bodyPr/>
                    <a:lstStyle/>
                    <a:p>
                      <a:pPr algn="ctr"/>
                      <a:endParaRPr lang="en-US" sz="1800" dirty="0">
                        <a:solidFill>
                          <a:schemeClr val="accent3"/>
                        </a:solidFill>
                      </a:endParaRPr>
                    </a:p>
                  </a:txBody>
                  <a:tcPr marL="121888" marR="121888" marT="34290" marB="34290" anchor="ctr">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457200">
                <a:tc>
                  <a:txBody>
                    <a:bodyPr/>
                    <a:lstStyle/>
                    <a:p>
                      <a:pPr>
                        <a:lnSpc>
                          <a:spcPct val="90000"/>
                        </a:lnSpc>
                      </a:pPr>
                      <a:r>
                        <a:rPr lang="en-US" sz="1800" dirty="0" smtClean="0"/>
                        <a:t>Criteria here</a:t>
                      </a:r>
                      <a:endParaRPr lang="en-US" sz="1800" dirty="0">
                        <a:solidFill>
                          <a:schemeClr val="tx1"/>
                        </a:solidFill>
                      </a:endParaRPr>
                    </a:p>
                  </a:txBody>
                  <a:tcPr marL="121888" marR="121888" marT="34290" marB="34290" anchor="ctr">
                    <a:lnL w="12700" cap="flat" cmpd="sng" algn="ctr">
                      <a:noFill/>
                      <a:prstDash val="solid"/>
                      <a:round/>
                      <a:headEnd type="none" w="med" len="med"/>
                      <a:tailEnd type="none" w="med" len="med"/>
                    </a:lnL>
                  </a:tcPr>
                </a:tc>
                <a:tc>
                  <a:txBody>
                    <a:bodyPr/>
                    <a:lstStyle/>
                    <a:p>
                      <a:pPr algn="ctr"/>
                      <a:r>
                        <a:rPr lang="en-US" sz="1800" dirty="0" smtClean="0">
                          <a:sym typeface="Wingdings"/>
                        </a:rPr>
                        <a:t></a:t>
                      </a:r>
                      <a:endParaRPr lang="en-US" sz="1800" dirty="0">
                        <a:solidFill>
                          <a:schemeClr val="accent5"/>
                        </a:solidFill>
                      </a:endParaRPr>
                    </a:p>
                  </a:txBody>
                  <a:tcPr marL="121888" marR="121888" marT="34290" marB="34290" anchor="ctr"/>
                </a:tc>
                <a:tc>
                  <a:txBody>
                    <a:bodyPr/>
                    <a:lstStyle/>
                    <a:p>
                      <a:pPr algn="ctr"/>
                      <a:r>
                        <a:rPr lang="en-US" sz="1800" dirty="0" smtClean="0">
                          <a:sym typeface="Wingdings"/>
                        </a:rPr>
                        <a:t></a:t>
                      </a:r>
                      <a:endParaRPr lang="en-US" sz="1800" dirty="0">
                        <a:solidFill>
                          <a:schemeClr val="accent4"/>
                        </a:solidFill>
                      </a:endParaRPr>
                    </a:p>
                  </a:txBody>
                  <a:tcPr marL="121888" marR="121888" marT="34290" marB="34290" anchor="ctr"/>
                </a:tc>
                <a:tc>
                  <a:txBody>
                    <a:bodyPr/>
                    <a:lstStyle/>
                    <a:p>
                      <a:pPr algn="ctr"/>
                      <a:r>
                        <a:rPr lang="en-US" sz="1800" dirty="0" smtClean="0">
                          <a:solidFill>
                            <a:schemeClr val="accent3"/>
                          </a:solidFill>
                          <a:sym typeface="Wingdings"/>
                        </a:rPr>
                        <a:t></a:t>
                      </a:r>
                      <a:endParaRPr lang="en-US" sz="1800" dirty="0">
                        <a:solidFill>
                          <a:schemeClr val="accent3"/>
                        </a:solidFill>
                      </a:endParaRPr>
                    </a:p>
                  </a:txBody>
                  <a:tcPr marL="121888" marR="121888" marT="34290" marB="34290" anchor="ctr">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457200">
                <a:tc>
                  <a:txBody>
                    <a:bodyPr/>
                    <a:lstStyle/>
                    <a:p>
                      <a:pPr>
                        <a:lnSpc>
                          <a:spcPct val="90000"/>
                        </a:lnSpc>
                      </a:pPr>
                      <a:r>
                        <a:rPr lang="en-US" sz="1800" dirty="0" smtClean="0"/>
                        <a:t>Criteria here</a:t>
                      </a:r>
                      <a:endParaRPr lang="en-US" sz="1800" dirty="0">
                        <a:solidFill>
                          <a:schemeClr val="tx1"/>
                        </a:solidFill>
                      </a:endParaRPr>
                    </a:p>
                  </a:txBody>
                  <a:tcPr marL="121888" marR="121888" marT="34290" marB="34290" anchor="ctr">
                    <a:lnL w="12700" cap="flat" cmpd="sng" algn="ctr">
                      <a:noFill/>
                      <a:prstDash val="solid"/>
                      <a:round/>
                      <a:headEnd type="none" w="med" len="med"/>
                      <a:tailEnd type="none" w="med" len="med"/>
                    </a:lnL>
                  </a:tcPr>
                </a:tc>
                <a:tc>
                  <a:txBody>
                    <a:bodyPr/>
                    <a:lstStyle/>
                    <a:p>
                      <a:pPr algn="ctr"/>
                      <a:endParaRPr lang="en-US" sz="1800" dirty="0">
                        <a:solidFill>
                          <a:schemeClr val="accent5"/>
                        </a:solidFill>
                      </a:endParaRPr>
                    </a:p>
                  </a:txBody>
                  <a:tcPr marL="121888" marR="121888" marT="34290" marB="34290" anchor="ctr"/>
                </a:tc>
                <a:tc>
                  <a:txBody>
                    <a:bodyPr/>
                    <a:lstStyle/>
                    <a:p>
                      <a:pPr algn="ctr"/>
                      <a:r>
                        <a:rPr lang="en-US" sz="1800" dirty="0" smtClean="0">
                          <a:sym typeface="Wingdings"/>
                        </a:rPr>
                        <a:t></a:t>
                      </a:r>
                      <a:endParaRPr lang="en-US" sz="1800" dirty="0">
                        <a:solidFill>
                          <a:schemeClr val="accent4"/>
                        </a:solidFill>
                      </a:endParaRPr>
                    </a:p>
                  </a:txBody>
                  <a:tcPr marL="121888" marR="121888" marT="34290" marB="34290" anchor="ctr"/>
                </a:tc>
                <a:tc>
                  <a:txBody>
                    <a:bodyPr/>
                    <a:lstStyle/>
                    <a:p>
                      <a:pPr algn="ctr"/>
                      <a:r>
                        <a:rPr lang="en-US" sz="1800" dirty="0" smtClean="0">
                          <a:solidFill>
                            <a:schemeClr val="accent3"/>
                          </a:solidFill>
                          <a:sym typeface="Wingdings"/>
                        </a:rPr>
                        <a:t></a:t>
                      </a:r>
                      <a:endParaRPr lang="en-US" sz="1800" dirty="0">
                        <a:solidFill>
                          <a:schemeClr val="accent3"/>
                        </a:solidFill>
                      </a:endParaRPr>
                    </a:p>
                  </a:txBody>
                  <a:tcPr marL="121888" marR="121888" marT="34290" marB="34290" anchor="ctr">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457200">
                <a:tc>
                  <a:txBody>
                    <a:bodyPr/>
                    <a:lstStyle/>
                    <a:p>
                      <a:pPr>
                        <a:lnSpc>
                          <a:spcPct val="90000"/>
                        </a:lnSpc>
                      </a:pPr>
                      <a:r>
                        <a:rPr lang="en-US" sz="1800" dirty="0" smtClean="0"/>
                        <a:t>Criteria here</a:t>
                      </a:r>
                      <a:endParaRPr lang="en-US" sz="1800" dirty="0">
                        <a:solidFill>
                          <a:schemeClr val="tx1"/>
                        </a:solidFill>
                      </a:endParaRPr>
                    </a:p>
                  </a:txBody>
                  <a:tcPr marL="121888" marR="121888" marT="34290" marB="34290" anchor="ctr">
                    <a:lnL w="12700" cap="flat" cmpd="sng" algn="ctr">
                      <a:noFill/>
                      <a:prstDash val="solid"/>
                      <a:round/>
                      <a:headEnd type="none" w="med" len="med"/>
                      <a:tailEnd type="none" w="med" len="med"/>
                    </a:lnL>
                  </a:tcPr>
                </a:tc>
                <a:tc>
                  <a:txBody>
                    <a:bodyPr/>
                    <a:lstStyle/>
                    <a:p>
                      <a:pPr algn="ctr"/>
                      <a:endParaRPr lang="en-US" sz="1800" dirty="0">
                        <a:solidFill>
                          <a:schemeClr val="accent5"/>
                        </a:solidFill>
                      </a:endParaRPr>
                    </a:p>
                  </a:txBody>
                  <a:tcPr marL="121888" marR="121888" marT="34290" marB="34290" anchor="ctr"/>
                </a:tc>
                <a:tc>
                  <a:txBody>
                    <a:bodyPr/>
                    <a:lstStyle/>
                    <a:p>
                      <a:pPr algn="ctr"/>
                      <a:endParaRPr lang="en-US" sz="1800" dirty="0">
                        <a:solidFill>
                          <a:schemeClr val="accent4"/>
                        </a:solidFill>
                      </a:endParaRPr>
                    </a:p>
                  </a:txBody>
                  <a:tcPr marL="121888" marR="121888" marT="34290" marB="34290" anchor="ctr"/>
                </a:tc>
                <a:tc>
                  <a:txBody>
                    <a:bodyPr/>
                    <a:lstStyle/>
                    <a:p>
                      <a:pPr algn="ctr"/>
                      <a:r>
                        <a:rPr lang="en-US" sz="1800" dirty="0" smtClean="0">
                          <a:solidFill>
                            <a:schemeClr val="accent3"/>
                          </a:solidFill>
                          <a:sym typeface="Wingdings"/>
                        </a:rPr>
                        <a:t></a:t>
                      </a:r>
                      <a:endParaRPr lang="en-US" sz="1800" dirty="0">
                        <a:solidFill>
                          <a:schemeClr val="accent3"/>
                        </a:solidFill>
                      </a:endParaRPr>
                    </a:p>
                  </a:txBody>
                  <a:tcPr marL="121888" marR="121888" marT="34290" marB="34290" anchor="ctr">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457200">
                <a:tc>
                  <a:txBody>
                    <a:bodyPr/>
                    <a:lstStyle/>
                    <a:p>
                      <a:pPr>
                        <a:lnSpc>
                          <a:spcPct val="90000"/>
                        </a:lnSpc>
                      </a:pPr>
                      <a:r>
                        <a:rPr lang="en-US" sz="1800" dirty="0" smtClean="0"/>
                        <a:t>Criteria here</a:t>
                      </a:r>
                      <a:endParaRPr lang="en-US" sz="1800" dirty="0">
                        <a:solidFill>
                          <a:schemeClr val="tx1"/>
                        </a:solidFill>
                      </a:endParaRPr>
                    </a:p>
                  </a:txBody>
                  <a:tcPr marL="121888" marR="121888" marT="34290" marB="34290" anchor="ctr">
                    <a:lnL w="12700" cap="flat" cmpd="sng" algn="ctr">
                      <a:noFill/>
                      <a:prstDash val="solid"/>
                      <a:round/>
                      <a:headEnd type="none" w="med" len="med"/>
                      <a:tailEnd type="none" w="med" len="med"/>
                    </a:lnL>
                  </a:tcPr>
                </a:tc>
                <a:tc>
                  <a:txBody>
                    <a:bodyPr/>
                    <a:lstStyle/>
                    <a:p>
                      <a:pPr algn="ctr"/>
                      <a:endParaRPr lang="en-US" sz="1800" dirty="0">
                        <a:solidFill>
                          <a:schemeClr val="accent5"/>
                        </a:solidFill>
                      </a:endParaRPr>
                    </a:p>
                  </a:txBody>
                  <a:tcPr marL="121888" marR="121888" marT="34290" marB="34290" anchor="ctr"/>
                </a:tc>
                <a:tc>
                  <a:txBody>
                    <a:bodyPr/>
                    <a:lstStyle/>
                    <a:p>
                      <a:pPr algn="ctr"/>
                      <a:r>
                        <a:rPr lang="en-US" sz="1800" dirty="0" smtClean="0">
                          <a:sym typeface="Wingdings"/>
                        </a:rPr>
                        <a:t></a:t>
                      </a:r>
                      <a:endParaRPr lang="en-US" sz="1800" dirty="0">
                        <a:solidFill>
                          <a:schemeClr val="accent4"/>
                        </a:solidFill>
                      </a:endParaRPr>
                    </a:p>
                  </a:txBody>
                  <a:tcPr marL="121888" marR="121888" marT="34290" marB="34290" anchor="ctr"/>
                </a:tc>
                <a:tc>
                  <a:txBody>
                    <a:bodyPr/>
                    <a:lstStyle/>
                    <a:p>
                      <a:pPr algn="ctr"/>
                      <a:r>
                        <a:rPr lang="en-US" sz="1800" dirty="0" smtClean="0">
                          <a:solidFill>
                            <a:schemeClr val="accent3"/>
                          </a:solidFill>
                          <a:sym typeface="Wingdings"/>
                        </a:rPr>
                        <a:t></a:t>
                      </a:r>
                      <a:endParaRPr lang="en-US" sz="1800" dirty="0">
                        <a:solidFill>
                          <a:schemeClr val="accent3"/>
                        </a:solidFill>
                      </a:endParaRPr>
                    </a:p>
                  </a:txBody>
                  <a:tcPr marL="121888" marR="121888" marT="34290" marB="34290" anchor="ctr">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457200">
                <a:tc>
                  <a:txBody>
                    <a:bodyPr/>
                    <a:lstStyle/>
                    <a:p>
                      <a:pPr>
                        <a:lnSpc>
                          <a:spcPct val="90000"/>
                        </a:lnSpc>
                      </a:pPr>
                      <a:r>
                        <a:rPr lang="en-US" sz="1800" dirty="0" smtClean="0"/>
                        <a:t>Criteria here</a:t>
                      </a:r>
                      <a:endParaRPr lang="en-US" sz="1800" dirty="0">
                        <a:solidFill>
                          <a:schemeClr val="tx1"/>
                        </a:solidFill>
                      </a:endParaRPr>
                    </a:p>
                  </a:txBody>
                  <a:tcPr marL="121888" marR="121888" marT="34290" marB="34290" anchor="ctr">
                    <a:lnL w="12700" cap="flat" cmpd="sng" algn="ctr">
                      <a:noFill/>
                      <a:prstDash val="solid"/>
                      <a:round/>
                      <a:headEnd type="none" w="med" len="med"/>
                      <a:tailEnd type="none" w="med" len="med"/>
                    </a:lnL>
                  </a:tcPr>
                </a:tc>
                <a:tc>
                  <a:txBody>
                    <a:bodyPr/>
                    <a:lstStyle/>
                    <a:p>
                      <a:pPr algn="ctr"/>
                      <a:endParaRPr lang="en-US" sz="1800" dirty="0">
                        <a:solidFill>
                          <a:schemeClr val="accent5"/>
                        </a:solidFill>
                      </a:endParaRPr>
                    </a:p>
                  </a:txBody>
                  <a:tcPr marL="121888" marR="121888" marT="34290" marB="34290" anchor="ctr"/>
                </a:tc>
                <a:tc>
                  <a:txBody>
                    <a:bodyPr/>
                    <a:lstStyle/>
                    <a:p>
                      <a:pPr algn="ctr"/>
                      <a:r>
                        <a:rPr lang="en-US" sz="1800" dirty="0" smtClean="0">
                          <a:sym typeface="Wingdings"/>
                        </a:rPr>
                        <a:t></a:t>
                      </a:r>
                      <a:endParaRPr lang="en-US" sz="1800" dirty="0">
                        <a:solidFill>
                          <a:schemeClr val="accent4"/>
                        </a:solidFill>
                      </a:endParaRPr>
                    </a:p>
                  </a:txBody>
                  <a:tcPr marL="121888" marR="121888" marT="34290" marB="34290" anchor="ctr"/>
                </a:tc>
                <a:tc>
                  <a:txBody>
                    <a:bodyPr/>
                    <a:lstStyle/>
                    <a:p>
                      <a:pPr algn="ctr"/>
                      <a:r>
                        <a:rPr lang="en-US" sz="1800" dirty="0" smtClean="0">
                          <a:solidFill>
                            <a:schemeClr val="accent3"/>
                          </a:solidFill>
                          <a:sym typeface="Wingdings"/>
                        </a:rPr>
                        <a:t></a:t>
                      </a:r>
                      <a:endParaRPr lang="en-US" sz="1800" dirty="0">
                        <a:solidFill>
                          <a:schemeClr val="accent3"/>
                        </a:solidFill>
                      </a:endParaRPr>
                    </a:p>
                  </a:txBody>
                  <a:tcPr marL="121888" marR="121888" marT="34290" marB="34290" anchor="ctr">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457200">
                <a:tc>
                  <a:txBody>
                    <a:bodyPr/>
                    <a:lstStyle/>
                    <a:p>
                      <a:pPr>
                        <a:lnSpc>
                          <a:spcPct val="90000"/>
                        </a:lnSpc>
                      </a:pPr>
                      <a:r>
                        <a:rPr lang="en-US" sz="1800" dirty="0" smtClean="0"/>
                        <a:t>Criteria here</a:t>
                      </a:r>
                      <a:endParaRPr lang="en-US" sz="1800" dirty="0">
                        <a:solidFill>
                          <a:schemeClr val="tx1"/>
                        </a:solidFill>
                      </a:endParaRPr>
                    </a:p>
                  </a:txBody>
                  <a:tcPr marL="121888" marR="121888" marT="34290" marB="34290" anchor="ctr">
                    <a:lnL w="12700" cap="flat" cmpd="sng" algn="ctr">
                      <a:noFill/>
                      <a:prstDash val="solid"/>
                      <a:round/>
                      <a:headEnd type="none" w="med" len="med"/>
                      <a:tailEnd type="none" w="med" len="med"/>
                    </a:lnL>
                  </a:tcPr>
                </a:tc>
                <a:tc>
                  <a:txBody>
                    <a:bodyPr/>
                    <a:lstStyle/>
                    <a:p>
                      <a:pPr algn="ctr"/>
                      <a:r>
                        <a:rPr lang="en-US" sz="1800" dirty="0" smtClean="0">
                          <a:sym typeface="Wingdings"/>
                        </a:rPr>
                        <a:t></a:t>
                      </a:r>
                      <a:endParaRPr lang="en-US" sz="1800" dirty="0">
                        <a:solidFill>
                          <a:schemeClr val="accent5"/>
                        </a:solidFill>
                      </a:endParaRPr>
                    </a:p>
                  </a:txBody>
                  <a:tcPr marL="121888" marR="121888" marT="34290" marB="34290" anchor="ctr"/>
                </a:tc>
                <a:tc>
                  <a:txBody>
                    <a:bodyPr/>
                    <a:lstStyle/>
                    <a:p>
                      <a:pPr algn="ctr"/>
                      <a:r>
                        <a:rPr lang="en-US" sz="1800" dirty="0" smtClean="0">
                          <a:sym typeface="Wingdings"/>
                        </a:rPr>
                        <a:t></a:t>
                      </a:r>
                      <a:endParaRPr lang="en-US" sz="1800" dirty="0">
                        <a:solidFill>
                          <a:schemeClr val="accent4"/>
                        </a:solidFill>
                      </a:endParaRPr>
                    </a:p>
                  </a:txBody>
                  <a:tcPr marL="121888" marR="121888" marT="34290" marB="34290" anchor="ctr"/>
                </a:tc>
                <a:tc>
                  <a:txBody>
                    <a:bodyPr/>
                    <a:lstStyle/>
                    <a:p>
                      <a:pPr algn="ctr"/>
                      <a:r>
                        <a:rPr lang="en-US" sz="1800" dirty="0" smtClean="0">
                          <a:solidFill>
                            <a:schemeClr val="accent3"/>
                          </a:solidFill>
                          <a:sym typeface="Wingdings"/>
                        </a:rPr>
                        <a:t></a:t>
                      </a:r>
                      <a:endParaRPr lang="en-US" sz="1800" dirty="0">
                        <a:solidFill>
                          <a:schemeClr val="accent3"/>
                        </a:solidFill>
                      </a:endParaRPr>
                    </a:p>
                  </a:txBody>
                  <a:tcPr marL="121888" marR="121888" marT="34290" marB="34290" anchor="ctr">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bl>
          </a:graphicData>
        </a:graphic>
      </p:graphicFrame>
      <p:sp>
        <p:nvSpPr>
          <p:cNvPr id="6" name="Slide Number Placeholder 5"/>
          <p:cNvSpPr>
            <a:spLocks noGrp="1"/>
          </p:cNvSpPr>
          <p:nvPr>
            <p:ph type="sldNum" sz="quarter" idx="12"/>
          </p:nvPr>
        </p:nvSpPr>
        <p:spPr/>
        <p:txBody>
          <a:bodyPr/>
          <a:lstStyle/>
          <a:p>
            <a:fld id="{B016F8AB-BCEA-4347-8BA6-BE776009BC89}" type="slidenum">
              <a:rPr lang="en-US" smtClean="0"/>
              <a:pPr/>
              <a:t>53</a:t>
            </a:fld>
            <a:endParaRPr lang="en-US"/>
          </a:p>
        </p:txBody>
      </p:sp>
    </p:spTree>
    <p:extLst>
      <p:ext uri="{BB962C8B-B14F-4D97-AF65-F5344CB8AC3E}">
        <p14:creationId xmlns:p14="http://schemas.microsoft.com/office/powerpoint/2010/main" val="340000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Sample matrix: project status update</a:t>
            </a:r>
            <a:endParaRPr lang="en-US" dirty="0"/>
          </a:p>
        </p:txBody>
      </p:sp>
      <p:graphicFrame>
        <p:nvGraphicFramePr>
          <p:cNvPr id="4" name="Content Placeholder 9"/>
          <p:cNvGraphicFramePr>
            <a:graphicFrameLocks noGrp="1"/>
          </p:cNvGraphicFramePr>
          <p:nvPr>
            <p:ph idx="1"/>
            <p:extLst>
              <p:ext uri="{D42A27DB-BD31-4B8C-83A1-F6EECF244321}">
                <p14:modId xmlns:p14="http://schemas.microsoft.com/office/powerpoint/2010/main" val="3335627747"/>
              </p:ext>
            </p:extLst>
          </p:nvPr>
        </p:nvGraphicFramePr>
        <p:xfrm>
          <a:off x="609600" y="1524000"/>
          <a:ext cx="10969942" cy="4114801"/>
        </p:xfrm>
        <a:graphic>
          <a:graphicData uri="http://schemas.openxmlformats.org/drawingml/2006/table">
            <a:tbl>
              <a:tblPr firstRow="1" bandRow="1">
                <a:tableStyleId>{912C8C85-51F0-491E-9774-3900AFEF0FD7}</a:tableStyleId>
              </a:tblPr>
              <a:tblGrid>
                <a:gridCol w="3091529">
                  <a:extLst>
                    <a:ext uri="{9D8B030D-6E8A-4147-A177-3AD203B41FA5}">
                      <a16:colId xmlns:a16="http://schemas.microsoft.com/office/drawing/2014/main" val="20000"/>
                    </a:ext>
                  </a:extLst>
                </a:gridCol>
                <a:gridCol w="6382512">
                  <a:extLst>
                    <a:ext uri="{9D8B030D-6E8A-4147-A177-3AD203B41FA5}">
                      <a16:colId xmlns:a16="http://schemas.microsoft.com/office/drawing/2014/main" val="20001"/>
                    </a:ext>
                  </a:extLst>
                </a:gridCol>
                <a:gridCol w="1495901">
                  <a:extLst>
                    <a:ext uri="{9D8B030D-6E8A-4147-A177-3AD203B41FA5}">
                      <a16:colId xmlns:a16="http://schemas.microsoft.com/office/drawing/2014/main" val="20002"/>
                    </a:ext>
                  </a:extLst>
                </a:gridCol>
              </a:tblGrid>
              <a:tr h="579697">
                <a:tc>
                  <a:txBody>
                    <a:bodyPr/>
                    <a:lstStyle/>
                    <a:p>
                      <a:pPr algn="l"/>
                      <a:r>
                        <a:rPr lang="en-US" sz="1800" dirty="0" smtClean="0"/>
                        <a:t>Project</a:t>
                      </a:r>
                      <a:endParaRPr lang="en-US" sz="1800" dirty="0">
                        <a:latin typeface="+mn-lt"/>
                      </a:endParaRPr>
                    </a:p>
                  </a:txBody>
                  <a:tcPr marL="182832" marR="182832" marT="102870" marB="102870" anchor="ctr">
                    <a:lnL w="12700" cap="flat" cmpd="sng" algn="ctr">
                      <a:noFill/>
                      <a:prstDash val="solid"/>
                      <a:round/>
                      <a:headEnd type="none" w="med" len="med"/>
                      <a:tailEnd type="none" w="med" len="med"/>
                    </a:lnL>
                  </a:tcPr>
                </a:tc>
                <a:tc>
                  <a:txBody>
                    <a:bodyPr/>
                    <a:lstStyle/>
                    <a:p>
                      <a:pPr algn="l"/>
                      <a:r>
                        <a:rPr lang="en-US" sz="1800" dirty="0" smtClean="0"/>
                        <a:t>Progress</a:t>
                      </a:r>
                      <a:endParaRPr lang="en-US" sz="1800" dirty="0">
                        <a:latin typeface="+mn-lt"/>
                      </a:endParaRPr>
                    </a:p>
                  </a:txBody>
                  <a:tcPr marL="182832" marR="182832" marT="102870" marB="102870" anchor="ctr"/>
                </a:tc>
                <a:tc>
                  <a:txBody>
                    <a:bodyPr/>
                    <a:lstStyle/>
                    <a:p>
                      <a:pPr algn="ctr"/>
                      <a:r>
                        <a:rPr lang="en-US" sz="1800" dirty="0" smtClean="0"/>
                        <a:t>Status</a:t>
                      </a:r>
                      <a:endParaRPr lang="en-US" sz="1800" dirty="0">
                        <a:latin typeface="+mn-lt"/>
                      </a:endParaRPr>
                    </a:p>
                  </a:txBody>
                  <a:tcPr marL="182832" marR="182832" marT="102870" marB="102870" anchor="ctr">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1178368">
                <a:tc>
                  <a:txBody>
                    <a:bodyPr/>
                    <a:lstStyle/>
                    <a:p>
                      <a:pPr>
                        <a:lnSpc>
                          <a:spcPct val="90000"/>
                        </a:lnSpc>
                      </a:pPr>
                      <a:r>
                        <a:rPr lang="en-US" sz="1800" dirty="0" smtClean="0"/>
                        <a:t>Project Name</a:t>
                      </a:r>
                      <a:endParaRPr lang="en-US" sz="1800" b="1" dirty="0">
                        <a:latin typeface="+mn-lt"/>
                      </a:endParaRPr>
                    </a:p>
                  </a:txBody>
                  <a:tcPr marL="182832" marR="182832" marT="102870" marB="102870" anchor="ctr">
                    <a:lnL w="12700" cap="flat" cmpd="sng" algn="ctr">
                      <a:noFill/>
                      <a:prstDash val="solid"/>
                      <a:round/>
                      <a:headEnd type="none" w="med" len="med"/>
                      <a:tailEnd type="none" w="med" len="med"/>
                    </a:lnL>
                  </a:tcPr>
                </a:tc>
                <a:tc>
                  <a:txBody>
                    <a:bodyPr/>
                    <a:lstStyle/>
                    <a:p>
                      <a:pPr marL="182880" indent="-182880">
                        <a:lnSpc>
                          <a:spcPct val="90000"/>
                        </a:lnSpc>
                        <a:spcAft>
                          <a:spcPts val="600"/>
                        </a:spcAft>
                        <a:buClr>
                          <a:schemeClr val="tx1"/>
                        </a:buClr>
                        <a:buSzPct val="100000"/>
                        <a:buFont typeface="Arial" panose="020B0604020202020204" pitchFamily="34" charset="0"/>
                        <a:buChar char="–"/>
                      </a:pPr>
                      <a:r>
                        <a:rPr lang="en-US" sz="1600" dirty="0" smtClean="0"/>
                        <a:t>Details here</a:t>
                      </a:r>
                    </a:p>
                    <a:p>
                      <a:pPr marL="182880" indent="-182880">
                        <a:lnSpc>
                          <a:spcPct val="90000"/>
                        </a:lnSpc>
                        <a:spcAft>
                          <a:spcPts val="600"/>
                        </a:spcAft>
                        <a:buClr>
                          <a:schemeClr val="tx1"/>
                        </a:buClr>
                        <a:buSzPct val="100000"/>
                        <a:buFont typeface="Arial" panose="020B0604020202020204" pitchFamily="34" charset="0"/>
                        <a:buChar char="–"/>
                      </a:pPr>
                      <a:r>
                        <a:rPr lang="en-US" sz="1600" dirty="0" smtClean="0"/>
                        <a:t>Details here</a:t>
                      </a:r>
                    </a:p>
                    <a:p>
                      <a:pPr marL="182880" indent="-182880">
                        <a:lnSpc>
                          <a:spcPct val="90000"/>
                        </a:lnSpc>
                        <a:spcAft>
                          <a:spcPts val="600"/>
                        </a:spcAft>
                        <a:buClr>
                          <a:schemeClr val="tx1"/>
                        </a:buClr>
                        <a:buSzPct val="100000"/>
                        <a:buFont typeface="Arial" panose="020B0604020202020204" pitchFamily="34" charset="0"/>
                        <a:buChar char="–"/>
                      </a:pPr>
                      <a:r>
                        <a:rPr lang="en-US" sz="1600" dirty="0" smtClean="0"/>
                        <a:t>Details here</a:t>
                      </a:r>
                      <a:endParaRPr lang="en-US" sz="1600" dirty="0">
                        <a:latin typeface="+mn-lt"/>
                      </a:endParaRPr>
                    </a:p>
                  </a:txBody>
                  <a:tcPr marL="182832" marR="182832" marT="102870" marB="102870" anchor="ctr"/>
                </a:tc>
                <a:tc>
                  <a:txBody>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5400" dirty="0" smtClean="0">
                          <a:solidFill>
                            <a:srgbClr val="00B050"/>
                          </a:solidFill>
                        </a:rPr>
                        <a:t>•</a:t>
                      </a:r>
                      <a:endParaRPr lang="en-US" sz="5400" dirty="0" smtClean="0">
                        <a:solidFill>
                          <a:srgbClr val="00B050"/>
                        </a:solidFill>
                        <a:latin typeface="+mn-lt"/>
                      </a:endParaRPr>
                    </a:p>
                  </a:txBody>
                  <a:tcPr marL="182832" marR="182832" marT="102870" marB="102870" anchor="ctr">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78368">
                <a:tc>
                  <a:txBody>
                    <a:bodyPr/>
                    <a:lstStyle/>
                    <a:p>
                      <a:pPr>
                        <a:lnSpc>
                          <a:spcPct val="90000"/>
                        </a:lnSpc>
                      </a:pPr>
                      <a:r>
                        <a:rPr lang="en-US" sz="1800" dirty="0" smtClean="0"/>
                        <a:t>Project Name</a:t>
                      </a:r>
                      <a:endParaRPr lang="en-US" sz="1800" b="1" dirty="0">
                        <a:latin typeface="+mn-lt"/>
                      </a:endParaRPr>
                    </a:p>
                  </a:txBody>
                  <a:tcPr marL="182832" marR="182832" marT="102870" marB="102870" anchor="ctr">
                    <a:lnL w="12700" cap="flat" cmpd="sng" algn="ctr">
                      <a:noFill/>
                      <a:prstDash val="solid"/>
                      <a:round/>
                      <a:headEnd type="none" w="med" len="med"/>
                      <a:tailEnd type="none" w="med" len="med"/>
                    </a:lnL>
                  </a:tcPr>
                </a:tc>
                <a:tc>
                  <a:txBody>
                    <a:bodyPr/>
                    <a:lstStyle/>
                    <a:p>
                      <a:pPr marL="182880" indent="-182880" algn="l" defTabSz="914400" rtl="0" eaLnBrk="1" latinLnBrk="0" hangingPunct="1">
                        <a:lnSpc>
                          <a:spcPct val="90000"/>
                        </a:lnSpc>
                        <a:spcAft>
                          <a:spcPts val="600"/>
                        </a:spcAft>
                        <a:buClr>
                          <a:schemeClr val="tx1"/>
                        </a:buClr>
                        <a:buSzPct val="100000"/>
                        <a:buFont typeface="Arial" panose="020B0604020202020204" pitchFamily="34" charset="0"/>
                        <a:buChar char="–"/>
                      </a:pPr>
                      <a:r>
                        <a:rPr lang="en-US" sz="1600" kern="1200" dirty="0" smtClean="0"/>
                        <a:t>Details here</a:t>
                      </a:r>
                    </a:p>
                    <a:p>
                      <a:pPr marL="182880" indent="-182880" algn="l" defTabSz="914400" rtl="0" eaLnBrk="1" latinLnBrk="0" hangingPunct="1">
                        <a:lnSpc>
                          <a:spcPct val="90000"/>
                        </a:lnSpc>
                        <a:spcAft>
                          <a:spcPts val="600"/>
                        </a:spcAft>
                        <a:buClr>
                          <a:schemeClr val="tx1"/>
                        </a:buClr>
                        <a:buSzPct val="100000"/>
                        <a:buFont typeface="Arial" panose="020B0604020202020204" pitchFamily="34" charset="0"/>
                        <a:buChar char="–"/>
                      </a:pPr>
                      <a:r>
                        <a:rPr lang="en-US" sz="1600" kern="1200" dirty="0" smtClean="0"/>
                        <a:t>Details here</a:t>
                      </a:r>
                    </a:p>
                    <a:p>
                      <a:pPr marL="182880" indent="-182880" algn="l" defTabSz="914400" rtl="0" eaLnBrk="1" latinLnBrk="0" hangingPunct="1">
                        <a:lnSpc>
                          <a:spcPct val="90000"/>
                        </a:lnSpc>
                        <a:spcAft>
                          <a:spcPts val="600"/>
                        </a:spcAft>
                        <a:buClr>
                          <a:schemeClr val="tx1"/>
                        </a:buClr>
                        <a:buSzPct val="100000"/>
                        <a:buFont typeface="Arial" panose="020B0604020202020204" pitchFamily="34" charset="0"/>
                        <a:buChar char="–"/>
                      </a:pPr>
                      <a:r>
                        <a:rPr lang="en-US" sz="1600" kern="1200" dirty="0" smtClean="0"/>
                        <a:t>Details here</a:t>
                      </a:r>
                      <a:endParaRPr lang="en-US" sz="1600" kern="1200" dirty="0">
                        <a:solidFill>
                          <a:schemeClr val="dk1"/>
                        </a:solidFill>
                        <a:latin typeface="+mn-lt"/>
                        <a:ea typeface="+mn-ea"/>
                        <a:cs typeface="+mn-cs"/>
                      </a:endParaRPr>
                    </a:p>
                  </a:txBody>
                  <a:tcPr marL="182832" marR="182832" marT="102870" marB="102870" anchor="ctr"/>
                </a:tc>
                <a:tc>
                  <a:txBody>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5400" dirty="0" smtClean="0">
                          <a:solidFill>
                            <a:srgbClr val="FFC000"/>
                          </a:solidFill>
                        </a:rPr>
                        <a:t>•</a:t>
                      </a:r>
                      <a:endParaRPr lang="en-US" sz="5400" dirty="0" smtClean="0">
                        <a:solidFill>
                          <a:srgbClr val="FFC000"/>
                        </a:solidFill>
                        <a:latin typeface="+mn-lt"/>
                      </a:endParaRPr>
                    </a:p>
                  </a:txBody>
                  <a:tcPr marL="182832" marR="182832" marT="102870" marB="102870" anchor="ctr">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78368">
                <a:tc>
                  <a:txBody>
                    <a:bodyPr/>
                    <a:lstStyle/>
                    <a:p>
                      <a:pPr>
                        <a:lnSpc>
                          <a:spcPct val="90000"/>
                        </a:lnSpc>
                      </a:pPr>
                      <a:r>
                        <a:rPr lang="en-US" sz="1800" dirty="0" smtClean="0"/>
                        <a:t>Project Name</a:t>
                      </a:r>
                      <a:endParaRPr lang="en-US" sz="1800" b="1" dirty="0">
                        <a:latin typeface="+mn-lt"/>
                      </a:endParaRPr>
                    </a:p>
                  </a:txBody>
                  <a:tcPr marL="182832" marR="182832" marT="102870" marB="102870" anchor="ctr">
                    <a:lnL w="12700" cap="flat" cmpd="sng" algn="ctr">
                      <a:noFill/>
                      <a:prstDash val="solid"/>
                      <a:round/>
                      <a:headEnd type="none" w="med" len="med"/>
                      <a:tailEnd type="none" w="med" len="med"/>
                    </a:lnL>
                  </a:tcPr>
                </a:tc>
                <a:tc>
                  <a:txBody>
                    <a:bodyPr/>
                    <a:lstStyle/>
                    <a:p>
                      <a:pPr marL="182880" indent="-182880" algn="l" defTabSz="914400" rtl="0" eaLnBrk="1" latinLnBrk="0" hangingPunct="1">
                        <a:lnSpc>
                          <a:spcPct val="90000"/>
                        </a:lnSpc>
                        <a:spcAft>
                          <a:spcPts val="600"/>
                        </a:spcAft>
                        <a:buClr>
                          <a:schemeClr val="tx1"/>
                        </a:buClr>
                        <a:buSzPct val="100000"/>
                        <a:buFont typeface="Arial" panose="020B0604020202020204" pitchFamily="34" charset="0"/>
                        <a:buChar char="–"/>
                      </a:pPr>
                      <a:r>
                        <a:rPr lang="en-US" sz="1600" kern="1200" dirty="0" smtClean="0"/>
                        <a:t>Details here</a:t>
                      </a:r>
                    </a:p>
                    <a:p>
                      <a:pPr marL="182880" indent="-182880" algn="l" defTabSz="914400" rtl="0" eaLnBrk="1" latinLnBrk="0" hangingPunct="1">
                        <a:lnSpc>
                          <a:spcPct val="90000"/>
                        </a:lnSpc>
                        <a:spcAft>
                          <a:spcPts val="600"/>
                        </a:spcAft>
                        <a:buClr>
                          <a:schemeClr val="tx1"/>
                        </a:buClr>
                        <a:buSzPct val="100000"/>
                        <a:buFont typeface="Arial" panose="020B0604020202020204" pitchFamily="34" charset="0"/>
                        <a:buChar char="–"/>
                      </a:pPr>
                      <a:r>
                        <a:rPr lang="en-US" sz="1600" kern="1200" dirty="0" smtClean="0"/>
                        <a:t>Details here</a:t>
                      </a:r>
                    </a:p>
                    <a:p>
                      <a:pPr marL="182880" indent="-182880" algn="l" defTabSz="914400" rtl="0" eaLnBrk="1" latinLnBrk="0" hangingPunct="1">
                        <a:lnSpc>
                          <a:spcPct val="90000"/>
                        </a:lnSpc>
                        <a:spcAft>
                          <a:spcPts val="600"/>
                        </a:spcAft>
                        <a:buClr>
                          <a:schemeClr val="tx1"/>
                        </a:buClr>
                        <a:buSzPct val="100000"/>
                        <a:buFont typeface="Arial" panose="020B0604020202020204" pitchFamily="34" charset="0"/>
                        <a:buChar char="–"/>
                      </a:pPr>
                      <a:r>
                        <a:rPr lang="en-US" sz="1600" kern="1200" dirty="0" smtClean="0"/>
                        <a:t>Details here</a:t>
                      </a:r>
                      <a:endParaRPr lang="en-US" sz="1600" kern="1200" dirty="0">
                        <a:solidFill>
                          <a:schemeClr val="dk1"/>
                        </a:solidFill>
                        <a:latin typeface="+mn-lt"/>
                        <a:ea typeface="+mn-ea"/>
                        <a:cs typeface="+mn-cs"/>
                      </a:endParaRPr>
                    </a:p>
                  </a:txBody>
                  <a:tcPr marL="182832" marR="182832" marT="102870" marB="102870" anchor="ctr"/>
                </a:tc>
                <a:tc>
                  <a:txBody>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5400" dirty="0" smtClean="0">
                          <a:solidFill>
                            <a:srgbClr val="C00000"/>
                          </a:solidFill>
                        </a:rPr>
                        <a:t>•</a:t>
                      </a:r>
                      <a:endParaRPr lang="en-US" sz="5400" dirty="0" smtClean="0">
                        <a:solidFill>
                          <a:srgbClr val="C00000"/>
                        </a:solidFill>
                        <a:latin typeface="+mn-lt"/>
                      </a:endParaRPr>
                    </a:p>
                  </a:txBody>
                  <a:tcPr marL="182832" marR="182832" marT="102870" marB="102870" anchor="ctr">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6" name="Slide Number Placeholder 5"/>
          <p:cNvSpPr>
            <a:spLocks noGrp="1"/>
          </p:cNvSpPr>
          <p:nvPr>
            <p:ph type="sldNum" sz="quarter" idx="12"/>
          </p:nvPr>
        </p:nvSpPr>
        <p:spPr>
          <a:xfrm>
            <a:off x="11049000" y="6430868"/>
            <a:ext cx="533399" cy="232147"/>
          </a:xfrm>
        </p:spPr>
        <p:txBody>
          <a:bodyPr/>
          <a:lstStyle/>
          <a:p>
            <a:fld id="{B016F8AB-BCEA-4347-8BA6-BE776009BC89}" type="slidenum">
              <a:rPr lang="en-US" smtClean="0"/>
              <a:pPr/>
              <a:t>54</a:t>
            </a:fld>
            <a:endParaRPr lang="en-US"/>
          </a:p>
        </p:txBody>
      </p:sp>
      <p:sp>
        <p:nvSpPr>
          <p:cNvPr id="5" name="TextBox 4"/>
          <p:cNvSpPr txBox="1"/>
          <p:nvPr/>
        </p:nvSpPr>
        <p:spPr>
          <a:xfrm>
            <a:off x="7719589" y="5638800"/>
            <a:ext cx="3859795" cy="304800"/>
          </a:xfrm>
          <a:prstGeom prst="rect">
            <a:avLst/>
          </a:prstGeom>
          <a:noFill/>
        </p:spPr>
        <p:txBody>
          <a:bodyPr wrap="none" lIns="0" tIns="0" rIns="0" bIns="0" rtlCol="0" anchor="ctr">
            <a:noAutofit/>
          </a:bodyPr>
          <a:lstStyle/>
          <a:p>
            <a:pPr algn="r"/>
            <a:r>
              <a:rPr lang="en-US" sz="3600" baseline="-10000" dirty="0" smtClean="0">
                <a:solidFill>
                  <a:srgbClr val="008B2C"/>
                </a:solidFill>
              </a:rPr>
              <a:t>•</a:t>
            </a:r>
            <a:r>
              <a:rPr lang="en-US" sz="1400" dirty="0" smtClean="0"/>
              <a:t> Text here  </a:t>
            </a:r>
            <a:r>
              <a:rPr lang="en-US" sz="3600" baseline="-10000" dirty="0" smtClean="0">
                <a:solidFill>
                  <a:srgbClr val="FFC000"/>
                </a:solidFill>
              </a:rPr>
              <a:t>•</a:t>
            </a:r>
            <a:r>
              <a:rPr lang="en-US" sz="1400" dirty="0" smtClean="0"/>
              <a:t> Text here   </a:t>
            </a:r>
            <a:r>
              <a:rPr lang="en-US" sz="3600" baseline="-10000" dirty="0" smtClean="0">
                <a:solidFill>
                  <a:srgbClr val="C00000"/>
                </a:solidFill>
              </a:rPr>
              <a:t>•</a:t>
            </a:r>
            <a:r>
              <a:rPr lang="en-US" sz="1400" dirty="0" smtClean="0"/>
              <a:t> Text here</a:t>
            </a:r>
            <a:endParaRPr lang="en-US" sz="1400" dirty="0"/>
          </a:p>
        </p:txBody>
      </p:sp>
    </p:spTree>
    <p:extLst>
      <p:ext uri="{BB962C8B-B14F-4D97-AF65-F5344CB8AC3E}">
        <p14:creationId xmlns:p14="http://schemas.microsoft.com/office/powerpoint/2010/main" val="399753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Revenues skyrocket over 3 years after cloud launch</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4036848078"/>
              </p:ext>
            </p:extLst>
          </p:nvPr>
        </p:nvGraphicFramePr>
        <p:xfrm>
          <a:off x="609601" y="1524000"/>
          <a:ext cx="10134599"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0206569" y="1767209"/>
            <a:ext cx="1654950" cy="550052"/>
          </a:xfrm>
          <a:prstGeom prst="rect">
            <a:avLst/>
          </a:prstGeom>
          <a:noFill/>
        </p:spPr>
        <p:txBody>
          <a:bodyPr wrap="square" lIns="0" tIns="0" rIns="0" bIns="0" rtlCol="0" anchor="ctr">
            <a:noAutofit/>
          </a:bodyPr>
          <a:lstStyle/>
          <a:p>
            <a:pPr algn="ctr" defTabSz="456725"/>
            <a:r>
              <a:rPr lang="en-US" sz="3600" b="1" dirty="0"/>
              <a:t>+68</a:t>
            </a:r>
            <a:r>
              <a:rPr lang="en-US" sz="3600" b="1" dirty="0" smtClean="0"/>
              <a:t>%</a:t>
            </a:r>
            <a:endParaRPr lang="en-US" sz="1600" dirty="0"/>
          </a:p>
        </p:txBody>
      </p:sp>
      <p:sp>
        <p:nvSpPr>
          <p:cNvPr id="6" name="Rectangle 5"/>
          <p:cNvSpPr/>
          <p:nvPr/>
        </p:nvSpPr>
        <p:spPr>
          <a:xfrm>
            <a:off x="10503836" y="2245193"/>
            <a:ext cx="1160699" cy="345607"/>
          </a:xfrm>
          <a:prstGeom prst="rect">
            <a:avLst/>
          </a:prstGeom>
        </p:spPr>
        <p:txBody>
          <a:bodyPr wrap="none" lIns="0" tIns="0" rIns="0" bIns="0">
            <a:noAutofit/>
          </a:bodyPr>
          <a:lstStyle/>
          <a:p>
            <a:pPr algn="ctr" defTabSz="456725">
              <a:lnSpc>
                <a:spcPct val="90000"/>
              </a:lnSpc>
            </a:pPr>
            <a:r>
              <a:rPr lang="en-US" dirty="0"/>
              <a:t>growth</a:t>
            </a:r>
          </a:p>
        </p:txBody>
      </p:sp>
      <p:sp>
        <p:nvSpPr>
          <p:cNvPr id="7" name="Rectangle 6"/>
          <p:cNvSpPr/>
          <p:nvPr/>
        </p:nvSpPr>
        <p:spPr>
          <a:xfrm>
            <a:off x="4348005" y="4097898"/>
            <a:ext cx="1900633" cy="390075"/>
          </a:xfrm>
          <a:prstGeom prst="rect">
            <a:avLst/>
          </a:prstGeom>
          <a:no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456725"/>
            <a:r>
              <a:rPr lang="en-US" b="1" dirty="0">
                <a:solidFill>
                  <a:schemeClr val="tx1"/>
                </a:solidFill>
              </a:rPr>
              <a:t>Cloud </a:t>
            </a:r>
            <a:r>
              <a:rPr lang="en-US" b="1" dirty="0" smtClean="0">
                <a:solidFill>
                  <a:schemeClr val="tx1"/>
                </a:solidFill>
              </a:rPr>
              <a:t>launch</a:t>
            </a:r>
            <a:endParaRPr lang="en-US" b="1" dirty="0">
              <a:solidFill>
                <a:schemeClr val="tx1"/>
              </a:solidFill>
            </a:endParaRPr>
          </a:p>
        </p:txBody>
      </p:sp>
      <p:sp>
        <p:nvSpPr>
          <p:cNvPr id="9" name="Slide Number Placeholder 8"/>
          <p:cNvSpPr>
            <a:spLocks noGrp="1"/>
          </p:cNvSpPr>
          <p:nvPr>
            <p:ph type="sldNum" sz="quarter" idx="12"/>
          </p:nvPr>
        </p:nvSpPr>
        <p:spPr>
          <a:xfrm>
            <a:off x="11049000" y="6430868"/>
            <a:ext cx="533399" cy="232147"/>
          </a:xfrm>
        </p:spPr>
        <p:txBody>
          <a:bodyPr/>
          <a:lstStyle/>
          <a:p>
            <a:fld id="{B016F8AB-BCEA-4347-8BA6-BE776009BC89}" type="slidenum">
              <a:rPr lang="en-US" smtClean="0"/>
              <a:t>55</a:t>
            </a:fld>
            <a:endParaRPr lang="en-US"/>
          </a:p>
        </p:txBody>
      </p:sp>
      <p:sp>
        <p:nvSpPr>
          <p:cNvPr id="2" name="Down Arrow 1"/>
          <p:cNvSpPr/>
          <p:nvPr/>
        </p:nvSpPr>
        <p:spPr>
          <a:xfrm>
            <a:off x="5122654" y="4487973"/>
            <a:ext cx="351335" cy="282434"/>
          </a:xfrm>
          <a:prstGeom prst="downArrow">
            <a:avLst>
              <a:gd name="adj1" fmla="val 41896"/>
              <a:gd name="adj2" fmla="val 5366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Tree>
    <p:extLst>
      <p:ext uri="{BB962C8B-B14F-4D97-AF65-F5344CB8AC3E}">
        <p14:creationId xmlns:p14="http://schemas.microsoft.com/office/powerpoint/2010/main" val="139651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Line chart sample</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722401581"/>
              </p:ext>
            </p:extLst>
          </p:nvPr>
        </p:nvGraphicFramePr>
        <p:xfrm>
          <a:off x="609600" y="1524000"/>
          <a:ext cx="10130759"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5" name="Left Arrow 4"/>
          <p:cNvSpPr/>
          <p:nvPr/>
        </p:nvSpPr>
        <p:spPr>
          <a:xfrm>
            <a:off x="9901334" y="1609147"/>
            <a:ext cx="1678050" cy="723033"/>
          </a:xfrm>
          <a:prstGeom prst="leftArrow">
            <a:avLst>
              <a:gd name="adj1" fmla="val 100000"/>
              <a:gd name="adj2" fmla="val 3032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80" rIns="182880" rtlCol="0" anchor="ctr"/>
          <a:lstStyle/>
          <a:p>
            <a:pPr algn="ctr" defTabSz="608860"/>
            <a:r>
              <a:rPr lang="en-US" sz="2400" b="1" dirty="0">
                <a:solidFill>
                  <a:schemeClr val="tx1"/>
                </a:solidFill>
              </a:rPr>
              <a:t>+X%</a:t>
            </a:r>
          </a:p>
          <a:p>
            <a:pPr algn="ctr" defTabSz="608860"/>
            <a:r>
              <a:rPr lang="en-US" sz="1200" dirty="0" smtClean="0">
                <a:solidFill>
                  <a:schemeClr val="tx1"/>
                </a:solidFill>
              </a:rPr>
              <a:t>revenue growth</a:t>
            </a:r>
            <a:endParaRPr lang="en-US" sz="1200" dirty="0">
              <a:solidFill>
                <a:schemeClr val="tx1"/>
              </a:solidFill>
            </a:endParaRPr>
          </a:p>
        </p:txBody>
      </p:sp>
      <p:sp>
        <p:nvSpPr>
          <p:cNvPr id="7" name="Slide Number Placeholder 6"/>
          <p:cNvSpPr>
            <a:spLocks noGrp="1"/>
          </p:cNvSpPr>
          <p:nvPr>
            <p:ph type="sldNum" sz="quarter" idx="12"/>
          </p:nvPr>
        </p:nvSpPr>
        <p:spPr>
          <a:xfrm>
            <a:off x="11049000" y="6430868"/>
            <a:ext cx="533399" cy="232147"/>
          </a:xfrm>
        </p:spPr>
        <p:txBody>
          <a:bodyPr/>
          <a:lstStyle/>
          <a:p>
            <a:fld id="{B016F8AB-BCEA-4347-8BA6-BE776009BC89}" type="slidenum">
              <a:rPr lang="en-US" smtClean="0"/>
              <a:t>56</a:t>
            </a:fld>
            <a:endParaRPr lang="en-US"/>
          </a:p>
        </p:txBody>
      </p:sp>
    </p:spTree>
    <p:extLst>
      <p:ext uri="{BB962C8B-B14F-4D97-AF65-F5344CB8AC3E}">
        <p14:creationId xmlns:p14="http://schemas.microsoft.com/office/powerpoint/2010/main" val="3159186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Slate section header</a:t>
            </a:r>
            <a:endParaRPr lang="en-US" dirty="0"/>
          </a:p>
        </p:txBody>
      </p:sp>
      <p:sp>
        <p:nvSpPr>
          <p:cNvPr id="3" name="Text Placeholder 2"/>
          <p:cNvSpPr>
            <a:spLocks noGrp="1"/>
          </p:cNvSpPr>
          <p:nvPr>
            <p:ph type="body" idx="1"/>
          </p:nvPr>
        </p:nvSpPr>
        <p:spPr/>
        <p:txBody>
          <a:bodyPr/>
          <a:lstStyle/>
          <a:p>
            <a:r>
              <a:rPr lang="en-US" dirty="0" smtClean="0"/>
              <a:t>Optional subtitle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t>6</a:t>
            </a:fld>
            <a:endParaRPr lang="en-US"/>
          </a:p>
        </p:txBody>
      </p:sp>
    </p:spTree>
    <p:extLst>
      <p:ext uri="{BB962C8B-B14F-4D97-AF65-F5344CB8AC3E}">
        <p14:creationId xmlns:p14="http://schemas.microsoft.com/office/powerpoint/2010/main" val="71064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Green frame divider</a:t>
            </a:r>
            <a:endParaRPr lang="en-US" dirty="0"/>
          </a:p>
        </p:txBody>
      </p:sp>
      <p:sp>
        <p:nvSpPr>
          <p:cNvPr id="3" name="Text Placeholder 2"/>
          <p:cNvSpPr>
            <a:spLocks noGrp="1"/>
          </p:cNvSpPr>
          <p:nvPr>
            <p:ph type="body" sz="quarter" idx="14"/>
          </p:nvPr>
        </p:nvSpPr>
        <p:spPr/>
        <p:txBody>
          <a:bodyPr/>
          <a:lstStyle/>
          <a:p>
            <a:r>
              <a:rPr lang="en-US" dirty="0" smtClean="0"/>
              <a:t>Optional subtitle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spTree>
    <p:extLst>
      <p:ext uri="{BB962C8B-B14F-4D97-AF65-F5344CB8AC3E}">
        <p14:creationId xmlns:p14="http://schemas.microsoft.com/office/powerpoint/2010/main" val="163130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Purple frame divider</a:t>
            </a:r>
            <a:endParaRPr lang="en-US" dirty="0"/>
          </a:p>
        </p:txBody>
      </p:sp>
      <p:sp>
        <p:nvSpPr>
          <p:cNvPr id="3" name="Text Placeholder 2"/>
          <p:cNvSpPr>
            <a:spLocks noGrp="1"/>
          </p:cNvSpPr>
          <p:nvPr>
            <p:ph type="body" sz="quarter" idx="14"/>
          </p:nvPr>
        </p:nvSpPr>
        <p:spPr/>
        <p:txBody>
          <a:bodyPr/>
          <a:lstStyle/>
          <a:p>
            <a:r>
              <a:rPr lang="en-US" dirty="0" smtClean="0"/>
              <a:t>Optional subtitle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a:p>
        </p:txBody>
      </p:sp>
    </p:spTree>
    <p:extLst>
      <p:ext uri="{BB962C8B-B14F-4D97-AF65-F5344CB8AC3E}">
        <p14:creationId xmlns:p14="http://schemas.microsoft.com/office/powerpoint/2010/main" val="44239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Slate turquoise frame divider</a:t>
            </a:r>
            <a:endParaRPr lang="en-US" dirty="0"/>
          </a:p>
        </p:txBody>
      </p:sp>
      <p:sp>
        <p:nvSpPr>
          <p:cNvPr id="3" name="Text Placeholder 2"/>
          <p:cNvSpPr>
            <a:spLocks noGrp="1"/>
          </p:cNvSpPr>
          <p:nvPr>
            <p:ph type="body" sz="quarter" idx="14"/>
          </p:nvPr>
        </p:nvSpPr>
        <p:spPr/>
        <p:txBody>
          <a:bodyPr/>
          <a:lstStyle/>
          <a:p>
            <a:r>
              <a:rPr lang="en-US" dirty="0" smtClean="0"/>
              <a:t>Optional subtitle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a:p>
        </p:txBody>
      </p:sp>
    </p:spTree>
    <p:extLst>
      <p:ext uri="{BB962C8B-B14F-4D97-AF65-F5344CB8AC3E}">
        <p14:creationId xmlns:p14="http://schemas.microsoft.com/office/powerpoint/2010/main" val="373315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4">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Presentation1" id="{2286EFE5-028A-450E-B80F-99BA027AD42D}" vid="{9AF619CF-F2E0-49DF-B416-70A59F625F7F}"/>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theme>
</file>

<file path=docProps/app.xml><?xml version="1.0" encoding="utf-8"?>
<Properties xmlns="http://schemas.openxmlformats.org/officeDocument/2006/extended-properties" xmlns:vt="http://schemas.openxmlformats.org/officeDocument/2006/docPropsVTypes">
  <Template>blank</Template>
  <TotalTime>1</TotalTime>
  <Words>5669</Words>
  <Application>Microsoft Office PowerPoint</Application>
  <PresentationFormat>Widescreen</PresentationFormat>
  <Paragraphs>950</Paragraphs>
  <Slides>56</Slides>
  <Notes>55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Arial</vt:lpstr>
      <vt:lpstr>Wingdings</vt:lpstr>
      <vt:lpstr>HPE_Standard_Arial_16x9_v4</vt:lpstr>
      <vt:lpstr>Package a presentation</vt:lpstr>
      <vt:lpstr>Title slide with picture</vt:lpstr>
      <vt:lpstr>Title slide with picture</vt:lpstr>
      <vt:lpstr>Title slide</vt:lpstr>
      <vt:lpstr>Section header</vt:lpstr>
      <vt:lpstr>Slate section header</vt:lpstr>
      <vt:lpstr>Green frame divider</vt:lpstr>
      <vt:lpstr>Purple frame divider</vt:lpstr>
      <vt:lpstr>Slate turquoise frame divider</vt:lpstr>
      <vt:lpstr>Slate orange frame divider</vt:lpstr>
      <vt:lpstr>“Type quote here and include quotation marks before and after text.”</vt:lpstr>
      <vt:lpstr>“Type quote here and include quotation marks before and after text.”</vt:lpstr>
      <vt:lpstr>Title and content layout</vt:lpstr>
      <vt:lpstr>Title, subtitle and content layout</vt:lpstr>
      <vt:lpstr>Title, subtitle, heading and content layout</vt:lpstr>
      <vt:lpstr>Title only layout</vt:lpstr>
      <vt:lpstr>Title and subtitle layout</vt:lpstr>
      <vt:lpstr>Two content layout</vt:lpstr>
      <vt:lpstr>Two content and headings layout</vt:lpstr>
      <vt:lpstr>Two content, subtitle and headings layout</vt:lpstr>
      <vt:lpstr>Three content layout </vt:lpstr>
      <vt:lpstr>Three content and headings layout</vt:lpstr>
      <vt:lpstr>Three content, subtitle and headings layout</vt:lpstr>
      <vt:lpstr>Content with caption layout</vt:lpstr>
      <vt:lpstr>Picture with content layout</vt:lpstr>
      <vt:lpstr>Picture with caption layout</vt:lpstr>
      <vt:lpstr>Picture right with caption</vt:lpstr>
      <vt:lpstr>Two pictures with captions layout</vt:lpstr>
      <vt:lpstr>Three pictures with captions layout</vt:lpstr>
      <vt:lpstr>Thank you</vt:lpstr>
      <vt:lpstr>Sample column chart</vt:lpstr>
      <vt:lpstr>Sample bar chart</vt:lpstr>
      <vt:lpstr>Sample stacked column chart</vt:lpstr>
      <vt:lpstr>Sample line chart</vt:lpstr>
      <vt:lpstr>Sample pie chart</vt:lpstr>
      <vt:lpstr>Sample table</vt:lpstr>
      <vt:lpstr>Multi-level organization chart (without pictures)</vt:lpstr>
      <vt:lpstr>Multi-level organization chart (with pictures)</vt:lpstr>
      <vt:lpstr>Multi-level organization chart (without pictures)</vt:lpstr>
      <vt:lpstr>HPE theme colors</vt:lpstr>
      <vt:lpstr>Updating confidentiality footer</vt:lpstr>
      <vt:lpstr>Updating confidentiality footer</vt:lpstr>
      <vt:lpstr>Sample library slides</vt:lpstr>
      <vt:lpstr>Sample list</vt:lpstr>
      <vt:lpstr>Sample list or process: transition slide</vt:lpstr>
      <vt:lpstr>Sample process</vt:lpstr>
      <vt:lpstr>Sample process with pictures</vt:lpstr>
      <vt:lpstr>Sample process: flow chart</vt:lpstr>
      <vt:lpstr>Sample process: flow chart</vt:lpstr>
      <vt:lpstr>Sample timeline: chronological</vt:lpstr>
      <vt:lpstr>Sample timeline: product roadmap</vt:lpstr>
      <vt:lpstr>Sample timeline: Gantt chart</vt:lpstr>
      <vt:lpstr>Sample matrix: criteria comparison</vt:lpstr>
      <vt:lpstr>Sample matrix: project status update</vt:lpstr>
      <vt:lpstr>Revenues skyrocket over 3 years after cloud launch</vt:lpstr>
      <vt:lpstr>Line chart sample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reference presentation</dc:title>
  <dc:creator>Stevens, David (EMEA CT Office)</dc:creator>
  <cp:lastModifiedBy>Stevens, David (EMEA CT Office)</cp:lastModifiedBy>
  <cp:revision>4</cp:revision>
  <dcterms:created xsi:type="dcterms:W3CDTF">2015-12-14T19:26:23Z</dcterms:created>
  <dcterms:modified xsi:type="dcterms:W3CDTF">2015-12-14T19:29:15Z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