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2" r:id="rId8"/>
    <p:sldId id="271" r:id="rId9"/>
    <p:sldId id="279" r:id="rId10"/>
    <p:sldId id="282" r:id="rId11"/>
    <p:sldId id="283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3974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466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691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1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6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E2C9B-5FA2-460D-9BE7-B0812FC2A6FF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170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78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2B045-697E-4C67-90E8-642231D90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572192"/>
            <a:ext cx="8361229" cy="2098226"/>
          </a:xfrm>
        </p:spPr>
        <p:txBody>
          <a:bodyPr/>
          <a:lstStyle/>
          <a:p>
            <a:r>
              <a:rPr lang="cs-CZ" sz="6600" cap="none" dirty="0"/>
              <a:t>Editor zdrojových kódů WooWoo dokumentů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264DF9F-BAFB-40FE-AECC-17174D94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398" y="4178670"/>
            <a:ext cx="1781752" cy="1090277"/>
          </a:xfrm>
        </p:spPr>
        <p:txBody>
          <a:bodyPr numCol="1">
            <a:normAutofit/>
          </a:bodyPr>
          <a:lstStyle/>
          <a:p>
            <a:pPr defTabSz="939800">
              <a:tabLst>
                <a:tab pos="3474000" algn="r"/>
                <a:tab pos="3546000" algn="l"/>
              </a:tabLst>
            </a:pPr>
            <a:r>
              <a:rPr lang="cs-CZ" sz="2200" dirty="0"/>
              <a:t>David Straka</a:t>
            </a:r>
          </a:p>
          <a:p>
            <a:pPr defTabSz="939800">
              <a:tabLst>
                <a:tab pos="3474000" algn="r"/>
                <a:tab pos="3546000" algn="l"/>
              </a:tabLst>
            </a:pPr>
            <a:r>
              <a:rPr lang="cs-CZ" sz="2200" dirty="0"/>
              <a:t>2021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E8859193-D04E-485E-88D3-6B5377ECF764}"/>
              </a:ext>
            </a:extLst>
          </p:cNvPr>
          <p:cNvSpPr txBox="1">
            <a:spLocks/>
          </p:cNvSpPr>
          <p:nvPr/>
        </p:nvSpPr>
        <p:spPr>
          <a:xfrm>
            <a:off x="4618443" y="4178663"/>
            <a:ext cx="5318277" cy="109027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9800">
              <a:tabLst>
                <a:tab pos="1878013" algn="r"/>
                <a:tab pos="1971675" algn="l"/>
              </a:tabLst>
            </a:pPr>
            <a:r>
              <a:rPr lang="cs-CZ" sz="2200" dirty="0"/>
              <a:t>	Vedoucí práce:	Ing. Tomáš Kalvoda, Ph.D.</a:t>
            </a:r>
          </a:p>
          <a:p>
            <a:pPr algn="l" defTabSz="939800">
              <a:tabLst>
                <a:tab pos="1878013" algn="r"/>
                <a:tab pos="1971675" algn="l"/>
              </a:tabLst>
            </a:pPr>
            <a:r>
              <a:rPr lang="cs-CZ" sz="2200" dirty="0"/>
              <a:t>	Zaměření:	Softwarové inženýrství</a:t>
            </a:r>
          </a:p>
        </p:txBody>
      </p:sp>
    </p:spTree>
    <p:extLst>
      <p:ext uri="{BB962C8B-B14F-4D97-AF65-F5344CB8AC3E}">
        <p14:creationId xmlns:p14="http://schemas.microsoft.com/office/powerpoint/2010/main" val="293670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Otázka oponenta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94405"/>
            <a:ext cx="4447786" cy="3581401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„Proč jste do průzkumu moderních a rozšiřitelných editorů nezahrnul další, např. </a:t>
            </a:r>
            <a:r>
              <a:rPr lang="cs-CZ" sz="2400" dirty="0" err="1"/>
              <a:t>IntelliJ</a:t>
            </a:r>
            <a:r>
              <a:rPr lang="cs-CZ" sz="2400" dirty="0"/>
              <a:t> IDEA? Bylo nějaké výběrové kritérium, které další editory vyřadilo, případně jaký byl k tomuto kritériu důvod?“</a:t>
            </a:r>
          </a:p>
        </p:txBody>
      </p:sp>
    </p:spTree>
    <p:extLst>
      <p:ext uri="{BB962C8B-B14F-4D97-AF65-F5344CB8AC3E}">
        <p14:creationId xmlns:p14="http://schemas.microsoft.com/office/powerpoint/2010/main" val="3674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Otázka oponenta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94405"/>
            <a:ext cx="4447786" cy="3581401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„Proč jste do průzkumu moderních a rozšiřitelných editorů nezahrnul další, např. </a:t>
            </a:r>
            <a:r>
              <a:rPr lang="cs-CZ" sz="2400" dirty="0" err="1"/>
              <a:t>IntelliJ</a:t>
            </a:r>
            <a:r>
              <a:rPr lang="cs-CZ" sz="2400" dirty="0"/>
              <a:t> IDEA? Bylo nějaké výběrové kritérium, které další editory vyřadilo, případně jaký byl k tomuto kritériu důvod?“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EC557E-F7EF-403D-B5FC-F394A83E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098770"/>
            <a:ext cx="4447786" cy="3907972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Editory postavené na frameworku </a:t>
            </a:r>
            <a:r>
              <a:rPr lang="cs-CZ" sz="2400" dirty="0" err="1"/>
              <a:t>Electron</a:t>
            </a:r>
            <a:endParaRPr lang="cs-CZ" sz="2400" dirty="0"/>
          </a:p>
          <a:p>
            <a:pPr>
              <a:lnSpc>
                <a:spcPct val="95000"/>
              </a:lnSpc>
            </a:pPr>
            <a:r>
              <a:rPr lang="cs-CZ" sz="2400" dirty="0"/>
              <a:t>Výhody použití webových technologií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Přívětivost UI (subjektivní)</a:t>
            </a:r>
          </a:p>
        </p:txBody>
      </p:sp>
    </p:spTree>
    <p:extLst>
      <p:ext uri="{BB962C8B-B14F-4D97-AF65-F5344CB8AC3E}">
        <p14:creationId xmlns:p14="http://schemas.microsoft.com/office/powerpoint/2010/main" val="157445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5BC5C5-88BE-446C-B916-B7E91D02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DCFFC3A-379C-4FC0-8B0B-B84CE89C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6000" dirty="0"/>
              <a:t>Děkuji za pozornost</a:t>
            </a:r>
            <a:endParaRPr lang="en-US" sz="6000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D44C385-36C4-4ABD-A5F0-55EFBA042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8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Nový formát WooWoo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Vznik a použití na FIT ČVUT (šablona FIT </a:t>
            </a:r>
            <a:r>
              <a:rPr lang="cs-CZ" sz="2400" dirty="0" err="1"/>
              <a:t>Template</a:t>
            </a:r>
            <a:r>
              <a:rPr lang="cs-CZ" sz="2400" dirty="0"/>
              <a:t>)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Oddělení obsahu a popisu jeho zobrazení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Více-formátový výstup (PDF, HTML, plánován EPUB)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Množství matematických výrazů, grafických objektů, výpisů kódu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Absence rychlé zpětné vazby při tvorbě WooWoo dokumentů</a:t>
            </a:r>
          </a:p>
        </p:txBody>
      </p:sp>
    </p:spTree>
    <p:extLst>
      <p:ext uri="{BB962C8B-B14F-4D97-AF65-F5344CB8AC3E}">
        <p14:creationId xmlns:p14="http://schemas.microsoft.com/office/powerpoint/2010/main" val="95083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Seznámit se s WooWoo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Prozkoumat možnosti rozšíření editorů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Navrhnout, implementovat a otestovat rozšíření vybraného editoru pro podporu tvorby WooWoo dokumentů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Prezentace logické struktury dokumentu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Zobrazování matematických výrazů, grafických objektů (</a:t>
            </a:r>
            <a:r>
              <a:rPr lang="cs-CZ" sz="2400" dirty="0" err="1"/>
              <a:t>TikZ</a:t>
            </a:r>
            <a:r>
              <a:rPr lang="cs-CZ" sz="2400" dirty="0"/>
              <a:t>)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Navigace v dokumentu (obsah, přehled značek, vyhledávání v nich)</a:t>
            </a:r>
          </a:p>
          <a:p>
            <a:pPr>
              <a:lnSpc>
                <a:spcPct val="95000"/>
              </a:lnSpc>
            </a:pPr>
            <a:r>
              <a:rPr lang="cs-CZ" sz="2400" dirty="0" err="1"/>
              <a:t>Multiplatformnost</a:t>
            </a:r>
            <a:r>
              <a:rPr lang="cs-CZ" sz="2400" dirty="0"/>
              <a:t> a nezávislost na internetovém připojení</a:t>
            </a:r>
          </a:p>
        </p:txBody>
      </p:sp>
    </p:spTree>
    <p:extLst>
      <p:ext uri="{BB962C8B-B14F-4D97-AF65-F5344CB8AC3E}">
        <p14:creationId xmlns:p14="http://schemas.microsoft.com/office/powerpoint/2010/main" val="5380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Zjednodušení tvorby materiálů pro podporu studia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Prozkoumání možností rozšíření moderních editorů</a:t>
            </a:r>
          </a:p>
        </p:txBody>
      </p:sp>
    </p:spTree>
    <p:extLst>
      <p:ext uri="{BB962C8B-B14F-4D97-AF65-F5344CB8AC3E}">
        <p14:creationId xmlns:p14="http://schemas.microsoft.com/office/powerpoint/2010/main" val="241276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Současný stav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Jediná forma zpětné vazby po vygenerování výstupů (pomalé)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Editor Atom ze zkoumaných editorů umožňuje největší míru modifikací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Knihovna </a:t>
            </a:r>
            <a:r>
              <a:rPr lang="cs-CZ" sz="2400" dirty="0" err="1"/>
              <a:t>MathJax</a:t>
            </a:r>
            <a:r>
              <a:rPr lang="cs-CZ" sz="2400" dirty="0"/>
              <a:t> umožňuje kvalitní sazbu matematických výrazů</a:t>
            </a:r>
          </a:p>
        </p:txBody>
      </p:sp>
    </p:spTree>
    <p:extLst>
      <p:ext uri="{BB962C8B-B14F-4D97-AF65-F5344CB8AC3E}">
        <p14:creationId xmlns:p14="http://schemas.microsoft.com/office/powerpoint/2010/main" val="178006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Rozšíření Atomu psané v jazyce </a:t>
            </a:r>
            <a:r>
              <a:rPr lang="cs-CZ" sz="2400" dirty="0" err="1"/>
              <a:t>TypeScript</a:t>
            </a:r>
            <a:endParaRPr lang="cs-CZ" sz="2400" dirty="0"/>
          </a:p>
          <a:p>
            <a:pPr>
              <a:lnSpc>
                <a:spcPct val="95000"/>
              </a:lnSpc>
            </a:pPr>
            <a:r>
              <a:rPr lang="cs-CZ" sz="2400" dirty="0"/>
              <a:t>Zvýrazňování syntaxe s pomocí gramatik ve stylu </a:t>
            </a:r>
            <a:r>
              <a:rPr lang="cs-CZ" sz="2400" dirty="0" err="1"/>
              <a:t>TextMate</a:t>
            </a:r>
            <a:endParaRPr lang="cs-CZ" sz="2400" dirty="0"/>
          </a:p>
          <a:p>
            <a:pPr>
              <a:lnSpc>
                <a:spcPct val="95000"/>
              </a:lnSpc>
            </a:pPr>
            <a:r>
              <a:rPr lang="cs-CZ" sz="2400" dirty="0"/>
              <a:t>Vytvoření nového </a:t>
            </a:r>
            <a:r>
              <a:rPr lang="cs-CZ" sz="2400" dirty="0" err="1"/>
              <a:t>parseru</a:t>
            </a:r>
            <a:r>
              <a:rPr lang="cs-CZ" sz="2400" dirty="0"/>
              <a:t>, který generuje z WooWoo zdroje AST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Překlad AST do HTML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Zobrazení matematických výrazů díky </a:t>
            </a:r>
            <a:r>
              <a:rPr lang="cs-CZ" sz="2400" dirty="0" err="1"/>
              <a:t>MathJax</a:t>
            </a:r>
            <a:r>
              <a:rPr lang="cs-CZ" sz="2400" dirty="0"/>
              <a:t> 2.x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Zobrazení </a:t>
            </a:r>
            <a:r>
              <a:rPr lang="cs-CZ" sz="2400" dirty="0" err="1"/>
              <a:t>TikZ</a:t>
            </a:r>
            <a:r>
              <a:rPr lang="cs-CZ" sz="2400" dirty="0"/>
              <a:t> obrázků díky nativní instalaci </a:t>
            </a:r>
            <a:r>
              <a:rPr lang="cs-CZ" sz="2400" dirty="0" err="1"/>
              <a:t>TeX</a:t>
            </a:r>
            <a:r>
              <a:rPr lang="cs-CZ" sz="2400" dirty="0"/>
              <a:t> prostředí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Navigace s využitím fuzzy vyhledávání</a:t>
            </a:r>
          </a:p>
        </p:txBody>
      </p:sp>
    </p:spTree>
    <p:extLst>
      <p:ext uri="{BB962C8B-B14F-4D97-AF65-F5344CB8AC3E}">
        <p14:creationId xmlns:p14="http://schemas.microsoft.com/office/powerpoint/2010/main" val="62236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B29402E8-F666-4847-AE39-81ED32D8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350" y="480515"/>
            <a:ext cx="10349299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1D394657-D4EA-4D48-BF39-403A08F7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918" y="480515"/>
            <a:ext cx="944016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Seznámení se s WooWoo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Prozkoumání možností rozšíření vybraných editorů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Návrh, implementace a testování rozšíření editoru Atom pro podporu tvorby WooWoo dokumentů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Možnost mnoha vylepšení v budoucnu (synchronní posun náhledu, zobrazení celého dokumentu, podpora více šablon, …)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Usnadnění tvorby studijních textů</a:t>
            </a:r>
          </a:p>
        </p:txBody>
      </p:sp>
    </p:spTree>
    <p:extLst>
      <p:ext uri="{BB962C8B-B14F-4D97-AF65-F5344CB8AC3E}">
        <p14:creationId xmlns:p14="http://schemas.microsoft.com/office/powerpoint/2010/main" val="368420680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204</TotalTime>
  <Words>357</Words>
  <Application>Microsoft Office PowerPoint</Application>
  <PresentationFormat>Širokoúhlá obrazovka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4" baseType="lpstr">
      <vt:lpstr>Franklin Gothic Book</vt:lpstr>
      <vt:lpstr>Oříznutí</vt:lpstr>
      <vt:lpstr>Editor zdrojových kódů WooWoo dokumentů</vt:lpstr>
      <vt:lpstr>Úvod</vt:lpstr>
      <vt:lpstr>Cíle</vt:lpstr>
      <vt:lpstr>Motivace</vt:lpstr>
      <vt:lpstr>Současný stav</vt:lpstr>
      <vt:lpstr>Řešení</vt:lpstr>
      <vt:lpstr>Prezentace aplikace PowerPoint</vt:lpstr>
      <vt:lpstr>Prezentace aplikace PowerPoint</vt:lpstr>
      <vt:lpstr>Závěr</vt:lpstr>
      <vt:lpstr>Otázka oponenta</vt:lpstr>
      <vt:lpstr>Otázka oponenta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zdrojových kódů WooWoo dokumentů</dc:title>
  <dc:creator>David Straka</dc:creator>
  <cp:lastModifiedBy>David Straka</cp:lastModifiedBy>
  <cp:revision>25</cp:revision>
  <dcterms:created xsi:type="dcterms:W3CDTF">2021-05-11T21:27:12Z</dcterms:created>
  <dcterms:modified xsi:type="dcterms:W3CDTF">2021-06-10T06:25:58Z</dcterms:modified>
</cp:coreProperties>
</file>