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64" r:id="rId3"/>
    <p:sldId id="270" r:id="rId4"/>
    <p:sldId id="265" r:id="rId5"/>
    <p:sldId id="259" r:id="rId6"/>
    <p:sldId id="266" r:id="rId7"/>
    <p:sldId id="267" r:id="rId8"/>
    <p:sldId id="272" r:id="rId9"/>
    <p:sldId id="271" r:id="rId10"/>
    <p:sldId id="269" r:id="rId11"/>
    <p:sldId id="263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62D943-C57B-4FFB-8BDA-C7FFF1A91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9F7C96B-8828-4D50-A3E6-4673EA8BA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A5F913D-5EB3-4669-8E1C-09E28145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361F92E-4F07-42D5-8A3E-5A2E8C44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28397E5-E851-4152-9317-EDE956FD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2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ACDCF9-F87D-4E54-A2D9-CE7F1480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4452ACA-AA37-4180-99C7-6890CC4D6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BD2FAF-70AD-44E5-8F6A-002AF179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78C82A-0B12-4AE5-A887-9CEA108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653D582-6CD6-42EC-B793-0300A99C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3BE6ADB-7CB0-4CDD-A52D-7101B1002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CE05278-5ED1-40DB-858F-DDD5CD246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4F9879-F4B3-4182-841F-ABEC6B69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19404B-AED6-4FF5-9134-04020CB5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B9EED39-54D2-44FE-B5EF-FF4E16B6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4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7E60ED-155F-4632-BAC1-F07F511A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43478B-8F7E-4D68-B7AC-7CFBA636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B83111-9D98-45FF-BC9F-817A8369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A0D087-B861-409B-823A-7C48E2FE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EA91CDB-8C4A-49CF-B0A1-B923F46E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13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FCE527-0901-4A53-87ED-57B73F6A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E4BE010-9E34-4B05-BE7E-A84F25CB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0B27D4-EAFB-444D-ABD0-55F1ECA4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598B79-7400-4A49-B233-83B77CA8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70218C4-44D8-415A-BCF1-6A629623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8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E8A993-63EB-4D8F-9565-9CFD9910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97656C-7420-4942-9C7B-AAA9BE679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8A81CC6-FE4C-40BB-87E4-48255EDBF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C0FBD49-BD6C-44DD-B0FB-0F571765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1F08ED9-2940-422A-B0B9-6E6DAAC3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86802E4-3428-49AA-87E3-FF5A908D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1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684181-FAF2-4B35-BDFA-31DA6A6A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2FBECDC-C8BA-43CB-B8EC-CA9F9149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7A6CC4B-B79A-4735-BDCA-12B9488AD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FAE4E4F-64AB-4508-81F9-C92B2A05D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F714184-5010-4DD8-8C53-C1B811AAA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B62C633-6AC3-45C2-9F25-89C81898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372B8C2-9154-48F2-9E22-AF5314F7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F5A96FF-C25E-437F-B6DB-E823281E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4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5090F8-8225-4247-B8EC-C23AB4CD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08C2C0E-BBCC-4F66-ACAA-824E8D87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CCC1C03-9C6F-4D3A-8BDD-ABDE6C70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8CBB483-2A9C-4A7C-B7B2-DB62F39A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6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2814327-A7BF-4A11-9638-FC56F422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6E9594E-AA7C-4AE1-8A4A-A6FCAC33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A480D89-8A08-44D2-A998-1F727190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5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6833E2-2233-44AB-843E-49FDC218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DB6C9C-AE10-41C7-A846-A4A3CE1D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C925AF3-5FA7-4C54-88E1-E1520FE91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83A351A-6D7B-49F7-81EB-BFA13F15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5/12/2021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5B6C581-08F9-4661-85DE-FAEB90A1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6A48CC8-6C01-4158-AA4B-31B3F388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1ADF2E-12B8-4644-98C3-A4445CF1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FFF3945-D03F-46DE-8F40-630660546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2DD87FB-05C9-489E-8331-B2A3B83C5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1176F2D-66E1-4A50-8810-FC8686CA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C52FAA3-A4B7-4300-839C-C524FBD1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9708F84-8D5E-4EA5-B017-DABCA31F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6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5630FF1-5210-4E4D-96F9-1B8FFA3E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D7E2D20-68F4-4730-AC5C-650F8F1F3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31FCB6B-38DA-452E-B71D-C81DB9A55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5/12/2021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EB15E4A-466D-4950-B406-701C285C1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3C894B6-7205-4B8E-AB40-45696DF2B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2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E113DF6-02C6-4C07-9797-A8403099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cs-CZ" sz="5600" dirty="0">
                <a:solidFill>
                  <a:srgbClr val="FFFFFF"/>
                </a:solidFill>
              </a:rPr>
              <a:t>Editor zdrojových kódů </a:t>
            </a:r>
            <a:r>
              <a:rPr lang="cs-CZ" sz="5600" dirty="0" err="1">
                <a:solidFill>
                  <a:srgbClr val="FFFFFF"/>
                </a:solidFill>
              </a:rPr>
              <a:t>WooWoo</a:t>
            </a:r>
            <a:r>
              <a:rPr lang="cs-CZ" sz="5600" dirty="0">
                <a:solidFill>
                  <a:srgbClr val="FFFFFF"/>
                </a:solidFill>
              </a:rPr>
              <a:t> dokumentů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2AD5D7A-9153-496E-BD10-B49251396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3" y="4698614"/>
            <a:ext cx="9136781" cy="119812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tabLst>
                <a:tab pos="3600000" algn="l"/>
              </a:tabLst>
            </a:pPr>
            <a:r>
              <a:rPr lang="cs-CZ" sz="1800" dirty="0">
                <a:solidFill>
                  <a:srgbClr val="FFFFFF"/>
                </a:solidFill>
              </a:rPr>
              <a:t>David Straka	Vedoucí práce: Ing. Tomáš Kalvoda, Ph.D.</a:t>
            </a:r>
            <a:br>
              <a:rPr lang="cs-CZ" sz="1800" dirty="0">
                <a:solidFill>
                  <a:srgbClr val="FFFFFF"/>
                </a:solidFill>
              </a:rPr>
            </a:br>
            <a:r>
              <a:rPr lang="cs-CZ" sz="1800" dirty="0">
                <a:solidFill>
                  <a:srgbClr val="FFFFFF"/>
                </a:solidFill>
              </a:rPr>
              <a:t>2021	Zaměření: Softwarové inženýrství</a:t>
            </a:r>
          </a:p>
        </p:txBody>
      </p:sp>
      <p:sp>
        <p:nvSpPr>
          <p:cNvPr id="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2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EF14B1D-C433-4677-B19A-6AB6798E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cs-CZ" sz="5600" dirty="0"/>
              <a:t>Závěr</a:t>
            </a: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C5919A-D204-44D9-9736-4C7487F1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Prozkoumání </a:t>
            </a:r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WooWoo</a:t>
            </a:r>
            <a:endParaRPr lang="cs-CZ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Prozkoumání možností rozšíření editorů</a:t>
            </a: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Návrh, implementace a testování rozšíření editoru Atom pro podporu tvorby </a:t>
            </a:r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WooWoo</a:t>
            </a:r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 dokumentů</a:t>
            </a: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Možnost mnoha vylepšení v budoucnu (synchronní posun náhledu, zobrazení celého dokumentu, podpora více šablon, …)</a:t>
            </a: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2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6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9EBEDB3-6D88-4273-A805-6C8EBE37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Díky za pozornost!</a:t>
            </a: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5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EF14B1D-C433-4677-B19A-6AB6798E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cs-CZ" sz="5600" dirty="0"/>
              <a:t>Úvod</a:t>
            </a: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C5919A-D204-44D9-9736-4C7487F1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Nový formát </a:t>
            </a:r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WooWoo</a:t>
            </a:r>
            <a:endParaRPr lang="cs-CZ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Vznik a použití na FIT ČVUT (šablona FIT </a:t>
            </a:r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Template</a:t>
            </a:r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Oddělení obsahu a popisu jeho zobrazení</a:t>
            </a: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Více-formátový výstup (PDF, HTML, plánován EPUB)</a:t>
            </a: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Množství matematických výrazů, grafických objektů, výpisů kódu</a:t>
            </a: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Absence zpětné vazby při tvorbě </a:t>
            </a:r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WooWoo</a:t>
            </a:r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 dokumentů</a:t>
            </a:r>
          </a:p>
          <a:p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Multiplatformnost</a:t>
            </a:r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 a nezávislost na internetovém připojení</a:t>
            </a: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2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331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4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3E009F85-2D06-4518-BBE6-A3C8E4688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6193" y="643467"/>
            <a:ext cx="803961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7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EF14B1D-C433-4677-B19A-6AB6798E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cs-CZ" sz="5600" dirty="0"/>
              <a:t>Cíle</a:t>
            </a: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C5919A-D204-44D9-9736-4C7487F1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Seznámit se s </a:t>
            </a:r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WooWoo</a:t>
            </a:r>
            <a:endParaRPr lang="cs-CZ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Prozkoumat možnosti rozšíření editorů</a:t>
            </a: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Navrhnout, implementovat a otestovat rozšíření vybraného editoru pro podporu tvorby </a:t>
            </a:r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WooWoo</a:t>
            </a:r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 dokumentů</a:t>
            </a: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Prezentace logické struktury dokumentu (WYSIWYM)</a:t>
            </a: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Zobrazování matematických výrazů, grafických objektů (</a:t>
            </a:r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TikZ</a:t>
            </a:r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Navigace v dokumentu (obsah, přehled značek, vyhledávání v nich)</a:t>
            </a: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2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750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EF14B1D-C433-4677-B19A-6AB6798E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cs-CZ" sz="5600" dirty="0"/>
              <a:t>Motivace</a:t>
            </a: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C5919A-D204-44D9-9736-4C7487F1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Zjednodušení tvorby materiálů pro podporu studia</a:t>
            </a: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Prozkoumání možností rozšíření moderních editorů</a:t>
            </a: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2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374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EF14B1D-C433-4677-B19A-6AB6798E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cs-CZ" sz="5600" dirty="0"/>
              <a:t>Současný stav</a:t>
            </a: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C5919A-D204-44D9-9736-4C7487F1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Jednoduché zvýrazňování </a:t>
            </a:r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WooWoo</a:t>
            </a:r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 syntaxe v </a:t>
            </a:r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Sublime</a:t>
            </a:r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 Text</a:t>
            </a: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Jediná forma zpětné vazby po vygenerování výstupů (pomalé)</a:t>
            </a: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Editor Atom ze zkoumaných editorů umožňuje největší míru modifikací</a:t>
            </a: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Knihovna </a:t>
            </a:r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MathJax</a:t>
            </a:r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 umožňuje kvalitní sazbu matematických výrazů</a:t>
            </a: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2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033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EF14B1D-C433-4677-B19A-6AB6798E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cs-CZ" sz="5600" dirty="0"/>
              <a:t>Řešení</a:t>
            </a:r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C5919A-D204-44D9-9736-4C7487F1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Rozšíření Atomu psané v jazyce </a:t>
            </a:r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TypeScript</a:t>
            </a:r>
            <a:endParaRPr lang="cs-CZ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Zvýrazňování syntaxe s pomocí gramatik ve stylu </a:t>
            </a:r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TextMate</a:t>
            </a:r>
            <a:endParaRPr lang="cs-CZ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Vytvoření nového </a:t>
            </a:r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parseru</a:t>
            </a:r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, který generuje z </a:t>
            </a:r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WooWoo</a:t>
            </a:r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 zdroje AST</a:t>
            </a: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Překlad AST do HTML</a:t>
            </a: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Zobrazení matematických výrazů díky </a:t>
            </a:r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MathJax</a:t>
            </a:r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 2.x</a:t>
            </a: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Zobrazení </a:t>
            </a:r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TikZ</a:t>
            </a:r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 obrázků díky nativní instalaci </a:t>
            </a:r>
            <a:r>
              <a:rPr lang="cs-CZ" dirty="0" err="1">
                <a:solidFill>
                  <a:schemeClr val="tx1">
                    <a:alpha val="80000"/>
                  </a:schemeClr>
                </a:solidFill>
              </a:rPr>
              <a:t>TeX</a:t>
            </a:r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 prostředí</a:t>
            </a:r>
          </a:p>
          <a:p>
            <a:r>
              <a:rPr lang="cs-CZ" dirty="0">
                <a:solidFill>
                  <a:schemeClr val="tx1">
                    <a:alpha val="80000"/>
                  </a:schemeClr>
                </a:solidFill>
              </a:rPr>
              <a:t>Navigace s využitím fuzzy vyhledávání</a:t>
            </a: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78350D8D-73D6-4132-89B5-DD52F396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88224" y="2325422"/>
            <a:ext cx="465458" cy="872153"/>
            <a:chOff x="11388224" y="2325422"/>
            <a:chExt cx="465458" cy="872153"/>
          </a:xfrm>
        </p:grpSpPr>
        <p:sp>
          <p:nvSpPr>
            <p:cNvPr id="2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3764" y="232542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2544" y="255471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8224" y="306986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933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B29402E8-F666-4847-AE39-81ED32D8D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3461" y="643467"/>
            <a:ext cx="978507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7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cký objekt 2">
            <a:extLst>
              <a:ext uri="{FF2B5EF4-FFF2-40B4-BE49-F238E27FC236}">
                <a16:creationId xmlns:a16="http://schemas.microsoft.com/office/drawing/2014/main" id="{1D394657-D4EA-4D48-BF39-403A08F72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3247" y="643467"/>
            <a:ext cx="89255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4297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271</Words>
  <Application>Microsoft Office PowerPoint</Application>
  <PresentationFormat>Širokoúhlá obrazovka</PresentationFormat>
  <Paragraphs>39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Motiv Office</vt:lpstr>
      <vt:lpstr>Editor zdrojových kódů WooWoo dokumentů</vt:lpstr>
      <vt:lpstr>Úvod</vt:lpstr>
      <vt:lpstr>Prezentace aplikace PowerPoint</vt:lpstr>
      <vt:lpstr>Cíle</vt:lpstr>
      <vt:lpstr>Motivace</vt:lpstr>
      <vt:lpstr>Současný stav</vt:lpstr>
      <vt:lpstr>Řešení</vt:lpstr>
      <vt:lpstr>Prezentace aplikace PowerPoint</vt:lpstr>
      <vt:lpstr>Prezentace aplikace PowerPoint</vt:lpstr>
      <vt:lpstr>Závěr</vt:lpstr>
      <vt:lpstr>Díky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Editor zdrojových kódů WooWoo dokumentů</dc:title>
  <dc:creator>David Straka</dc:creator>
  <cp:lastModifiedBy>David Straka</cp:lastModifiedBy>
  <cp:revision>13</cp:revision>
  <dcterms:created xsi:type="dcterms:W3CDTF">2021-05-11T21:27:12Z</dcterms:created>
  <dcterms:modified xsi:type="dcterms:W3CDTF">2021-05-12T10:52:41Z</dcterms:modified>
</cp:coreProperties>
</file>