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e89fa1a5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e89fa1a5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e89fa1a5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e89fa1a5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e89fa1a5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e89fa1a5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e89fa1a57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e89fa1a57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e89fa1a5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e89fa1a5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e89fa1a5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e89fa1a5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e89fa1a5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e89fa1a5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e89fa1a5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e89fa1a5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e89fa1a5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e89fa1a5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e89fa1a57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e89fa1a57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e89fa1a5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e89fa1a5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e89fa1a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e89fa1a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e89fa1a5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e89fa1a5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e89fa1a5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e89fa1a5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e89fa1a5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e89fa1a5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e89fa1a5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e89fa1a5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e89fa1a5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e89fa1a5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e89fa1a5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e89fa1a5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e89fa1a57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e89fa1a57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DSC530 Final Project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Suffolk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PMF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450" y="1702475"/>
            <a:ext cx="6510700" cy="33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PMF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For PMF, I looked into the ratings of Free apps against the ratings of Paid apps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Based on the graphs on the previous slide, Paid apps do seem to receive a higher frequency of higher ratings.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CDF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CDF for Ratings shows that a very low percentage of apps get a rating lower than 4. In fact, only about 20% of the apps have a rating that is below 4 out of 5.</a:t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76" y="1806325"/>
            <a:ext cx="4033650" cy="2758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CDF Comparison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When comparing the CDF of ratings for Paid and Free apps, we see that the line for Paid apps is slightly to the right of Free apps.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can see that there is a slightly higher chance of Paid apps receiving a higher rating than Free apps.</a:t>
            </a:r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26" y="1853850"/>
            <a:ext cx="4074575" cy="2786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Analytical Distribution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Compare the CDF of Ratings to a normal model with the same variance and mean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Mean: 4.208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Variance: 0.202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data for the CDF of Ratings fits the model very closely indicating a normal distribution for a model with the same variance and mean.</a:t>
            </a:r>
            <a:endParaRPr/>
          </a:p>
        </p:txBody>
      </p:sp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02" y="1885450"/>
            <a:ext cx="4348900" cy="3107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 #1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7"/>
          <p:cNvSpPr txBox="1"/>
          <p:nvPr>
            <p:ph idx="2" type="body"/>
          </p:nvPr>
        </p:nvSpPr>
        <p:spPr>
          <a:xfrm>
            <a:off x="4643600" y="2078875"/>
            <a:ext cx="3774300" cy="26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Scatter Plot shows the Rating against the Number of Reviews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can see that most reviews give a rating between 4 and 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Covarianc</a:t>
            </a:r>
            <a:r>
              <a:rPr lang="en"/>
              <a:t>e: 110,368.519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Indicates a positive relationship between the two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Pearson: 0.068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Close to zero indicating no relationship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Spearman: 0.156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Higher than 0.05 so it is not statistically significant</a:t>
            </a:r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975" y="1853851"/>
            <a:ext cx="3949650" cy="2837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 #2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8"/>
          <p:cNvSpPr txBox="1"/>
          <p:nvPr>
            <p:ph idx="2" type="body"/>
          </p:nvPr>
        </p:nvSpPr>
        <p:spPr>
          <a:xfrm>
            <a:off x="4643600" y="2078875"/>
            <a:ext cx="3774300" cy="26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Scatter Plot shows Ratings against the number of Installs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can see that as the installs increase, the variance in Ratings decreases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Covarianc</a:t>
            </a:r>
            <a:r>
              <a:rPr lang="en"/>
              <a:t>e: 2,413,799.731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Indicates a positive relationship between the two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Pearson: 0.051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Close to zero indicating no relationship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Spearman: 0.0695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Slightly higher than 0.05 so we should consider it statistically insignificant</a:t>
            </a:r>
            <a:endParaRPr/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00" y="1853850"/>
            <a:ext cx="4448200" cy="265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</a:t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 used Difference of Means with the Null Hypothesis that there is no difference between the ratings for Paid apps vs. Free apps.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result was  0 which indicates that the null hypothesis should be accepted indicating that there is no significant difference between the ratings for Paid and Free apps.</a:t>
            </a:r>
            <a:endParaRPr/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401" y="1942600"/>
            <a:ext cx="4102225" cy="2805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Analysis</a:t>
            </a:r>
            <a:endParaRPr/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Compared Rating as a predictor of Type (Free vs. Paid)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Coefficient is 0.3465 which means that there is a moderate positive relationship between the rating of a paid app.</a:t>
            </a:r>
            <a:endParaRPr/>
          </a:p>
        </p:txBody>
      </p:sp>
      <p:pic>
        <p:nvPicPr>
          <p:cNvPr id="216" name="Google Shape;2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024" y="1853850"/>
            <a:ext cx="3406895" cy="30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Analysis</a:t>
            </a:r>
            <a:endParaRPr/>
          </a:p>
        </p:txBody>
      </p:sp>
      <p:sp>
        <p:nvSpPr>
          <p:cNvPr id="222" name="Google Shape;222;p3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Compared all variables as a predictor of Type (Free vs. Paid)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Coefficient for Rating increases when controlled for Reviews, Installs, and Content Rating. The value is 0.4861.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However, this relationship is still a moderately positive.</a:t>
            </a:r>
            <a:endParaRPr/>
          </a:p>
        </p:txBody>
      </p:sp>
      <p:pic>
        <p:nvPicPr>
          <p:cNvPr id="224" name="Google Shape;22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041" y="1853850"/>
            <a:ext cx="3608881" cy="306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Question/Hypothesis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a customer pays for an app on their phone (compared to getting it for free), is that a signal of higher satisfaction with the product?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marketplace for apps is filled with free applications and many have the option to purchase a premium version while some are only available if purchased.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a customer is happy enough with the free app that they are willing to upgrade to a paid version, shouldn’t paid apps have higher ratings in the app store?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Since there are free options available and a customer chooses to purchase a different app instead, does this reflect higher satisfaction in the app through ratings and reviews?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Variables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dataset contains information on apps within the Google Play Store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five variables that will be the focus of the project are the following: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Rating - The overall rating the app has received based on user reviews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Reviews - The number of reviews the app has received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Installs - The number of installs the app has received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Type - Binary variable defining if the app is Free or Paid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Content Rating - The recommended maturity level for the user accessing the app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Rating, Reviews, and Installs all speak to the engagement between user and app and can give an overview of how a particular app is viewed by users.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Content Rating is one method of determining what types of apps are installed, rated, and reviewed.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2" type="body"/>
          </p:nvPr>
        </p:nvSpPr>
        <p:spPr>
          <a:xfrm>
            <a:off x="4643600" y="1965200"/>
            <a:ext cx="3774300" cy="24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Histogram shows a left-skewed distribution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Mean: 4.192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Mode: 4.4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Median: 4.3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Variance: 0.265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Standard Deviation: 0.515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00" y="1853850"/>
            <a:ext cx="4520700" cy="302137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Histogram shows that most apps receive less than 100K reviews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Mean: 514,049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Mode: 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Median: 5,930.5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Variance:</a:t>
            </a:r>
            <a:r>
              <a:rPr lang="en"/>
              <a:t> 9,885,000,896,407.732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Standard Deviation: 3,144,042.127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75" y="1853850"/>
            <a:ext cx="4319150" cy="286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Installs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histogram shows that most apps have less than 1 million installs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Mean</a:t>
            </a:r>
            <a:r>
              <a:rPr lang="en"/>
              <a:t>: 17,897,443.726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Mode: 1,000,000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Median: 500,000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Variance: 8,324,412,310,163,610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Standard Deviation: 91,238,217.377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50" y="1853850"/>
            <a:ext cx="4521650" cy="29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Histogram shows that most of the apps in the data are Free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For calculations, the values were made binary. Free = 0. Paid = 1.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Mean: 0.069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Mode: 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Median: 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Variance: 0.064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Standard Deviation: 0.254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375" y="1853850"/>
            <a:ext cx="4388500" cy="293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Rating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histogram shows that most of the apps have a Content Rating of Everyone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For calculations, the following numeric values were assigned: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Unrated - 0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Everyone - 1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Everyone 10+ - 2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Teen - 3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Mature 17+ - 4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Adults only 18+ - 5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75" y="1853850"/>
            <a:ext cx="4455025" cy="2947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Rating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 txBox="1"/>
          <p:nvPr>
            <p:ph idx="2" type="body"/>
          </p:nvPr>
        </p:nvSpPr>
        <p:spPr>
          <a:xfrm>
            <a:off x="4643600" y="2078875"/>
            <a:ext cx="3774300" cy="25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Unrated - 0, Everyone - 1, Everyone 10+ - 2, Teen - 3, Mature 17+ - 4, Adults only 18+ - 5</a:t>
            </a:r>
            <a:endParaRPr sz="11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Mean: 1.423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Mode: 1 (Everyone)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Median: 1 (Everyone)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Variance: 0.775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Standard Deviation: 0.88</a:t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75" y="1853850"/>
            <a:ext cx="4455025" cy="2947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