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4" r:id="rId6"/>
    <p:sldId id="260" r:id="rId7"/>
    <p:sldId id="266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571736" y="714356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index.php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57158" y="2714620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noRegistrado_comprarBillete.php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5000628" y="2714620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noRegistrado_consultarBillete.php</a:t>
            </a:r>
            <a:endParaRPr lang="es-ES" dirty="0"/>
          </a:p>
        </p:txBody>
      </p:sp>
      <p:cxnSp>
        <p:nvCxnSpPr>
          <p:cNvPr id="7" name="21 Conector angular"/>
          <p:cNvCxnSpPr>
            <a:stCxn id="4" idx="2"/>
            <a:endCxn id="5" idx="0"/>
          </p:cNvCxnSpPr>
          <p:nvPr/>
        </p:nvCxnSpPr>
        <p:spPr>
          <a:xfrm rot="5400000">
            <a:off x="2571736" y="821513"/>
            <a:ext cx="1571636" cy="2214578"/>
          </a:xfrm>
          <a:prstGeom prst="bentConnector3">
            <a:avLst>
              <a:gd name="adj1" fmla="val 63636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1 Conector angular"/>
          <p:cNvCxnSpPr>
            <a:stCxn id="4" idx="2"/>
            <a:endCxn id="6" idx="0"/>
          </p:cNvCxnSpPr>
          <p:nvPr/>
        </p:nvCxnSpPr>
        <p:spPr>
          <a:xfrm rot="16200000" flipH="1">
            <a:off x="4893471" y="714356"/>
            <a:ext cx="1571636" cy="2428892"/>
          </a:xfrm>
          <a:prstGeom prst="bentConnector3">
            <a:avLst>
              <a:gd name="adj1" fmla="val 6342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2571736" y="3714752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noRegistrado_mostrarRegistro.php</a:t>
            </a:r>
            <a:endParaRPr lang="es-ES" dirty="0"/>
          </a:p>
        </p:txBody>
      </p:sp>
      <p:cxnSp>
        <p:nvCxnSpPr>
          <p:cNvPr id="14" name="21 Conector angular"/>
          <p:cNvCxnSpPr>
            <a:stCxn id="4" idx="2"/>
            <a:endCxn id="13" idx="0"/>
          </p:cNvCxnSpPr>
          <p:nvPr/>
        </p:nvCxnSpPr>
        <p:spPr>
          <a:xfrm rot="5400000">
            <a:off x="3178959" y="2428868"/>
            <a:ext cx="2571768" cy="15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500562" y="17737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a</a:t>
            </a:r>
            <a:endParaRPr lang="es-E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643174" y="35716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admin_gestionarConductores.php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5000628" y="107154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admin_anadirConductor.php</a:t>
            </a:r>
            <a:endParaRPr lang="es-ES" dirty="0"/>
          </a:p>
        </p:txBody>
      </p:sp>
      <p:cxnSp>
        <p:nvCxnSpPr>
          <p:cNvPr id="5" name="21 Conector angular"/>
          <p:cNvCxnSpPr>
            <a:stCxn id="2" idx="3"/>
            <a:endCxn id="4" idx="0"/>
          </p:cNvCxnSpPr>
          <p:nvPr/>
        </p:nvCxnSpPr>
        <p:spPr>
          <a:xfrm>
            <a:off x="6215074" y="571480"/>
            <a:ext cx="571504" cy="500066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5000628" y="2071678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admin_insertar_conductor.php</a:t>
            </a:r>
            <a:endParaRPr lang="es-ES" dirty="0"/>
          </a:p>
        </p:txBody>
      </p:sp>
      <p:cxnSp>
        <p:nvCxnSpPr>
          <p:cNvPr id="14" name="42 Forma"/>
          <p:cNvCxnSpPr>
            <a:stCxn id="4" idx="2"/>
            <a:endCxn id="11" idx="0"/>
          </p:cNvCxnSpPr>
          <p:nvPr/>
        </p:nvCxnSpPr>
        <p:spPr>
          <a:xfrm rot="5400000">
            <a:off x="6500826" y="1785926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44 Conector angular"/>
          <p:cNvCxnSpPr>
            <a:stCxn id="11" idx="2"/>
            <a:endCxn id="2" idx="0"/>
          </p:cNvCxnSpPr>
          <p:nvPr/>
        </p:nvCxnSpPr>
        <p:spPr>
          <a:xfrm rot="5400000" flipH="1">
            <a:off x="4536281" y="250009"/>
            <a:ext cx="2143140" cy="2357454"/>
          </a:xfrm>
          <a:prstGeom prst="bentConnector5">
            <a:avLst>
              <a:gd name="adj1" fmla="val -10667"/>
              <a:gd name="adj2" fmla="val -87253"/>
              <a:gd name="adj3" fmla="val 11066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357158" y="3643314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admin_consultarConductor.php</a:t>
            </a:r>
            <a:endParaRPr lang="es-ES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4714876" y="3643314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admin_eliminar_conductor.php</a:t>
            </a:r>
            <a:endParaRPr lang="es-ES" dirty="0"/>
          </a:p>
        </p:txBody>
      </p:sp>
      <p:cxnSp>
        <p:nvCxnSpPr>
          <p:cNvPr id="28" name="42 Forma"/>
          <p:cNvCxnSpPr>
            <a:stCxn id="2" idx="2"/>
            <a:endCxn id="24" idx="0"/>
          </p:cNvCxnSpPr>
          <p:nvPr/>
        </p:nvCxnSpPr>
        <p:spPr>
          <a:xfrm rot="5400000">
            <a:off x="1857356" y="1071546"/>
            <a:ext cx="2857520" cy="2286016"/>
          </a:xfrm>
          <a:prstGeom prst="bentConnector3">
            <a:avLst>
              <a:gd name="adj1" fmla="val 7429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Forma"/>
          <p:cNvCxnSpPr>
            <a:stCxn id="2" idx="2"/>
            <a:endCxn id="25" idx="0"/>
          </p:cNvCxnSpPr>
          <p:nvPr/>
        </p:nvCxnSpPr>
        <p:spPr>
          <a:xfrm rot="16200000" flipH="1">
            <a:off x="4036215" y="1178703"/>
            <a:ext cx="2857520" cy="2071702"/>
          </a:xfrm>
          <a:prstGeom prst="bentConnector3">
            <a:avLst>
              <a:gd name="adj1" fmla="val 7488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4 Conector angular"/>
          <p:cNvCxnSpPr>
            <a:stCxn id="25" idx="3"/>
            <a:endCxn id="2" idx="0"/>
          </p:cNvCxnSpPr>
          <p:nvPr/>
        </p:nvCxnSpPr>
        <p:spPr>
          <a:xfrm flipH="1" flipV="1">
            <a:off x="4429124" y="357166"/>
            <a:ext cx="3857652" cy="3500462"/>
          </a:xfrm>
          <a:prstGeom prst="bentConnector4">
            <a:avLst>
              <a:gd name="adj1" fmla="val -14313"/>
              <a:gd name="adj2" fmla="val 10653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1 Conector angular"/>
          <p:cNvCxnSpPr>
            <a:stCxn id="24" idx="1"/>
            <a:endCxn id="2" idx="1"/>
          </p:cNvCxnSpPr>
          <p:nvPr/>
        </p:nvCxnSpPr>
        <p:spPr>
          <a:xfrm rot="10800000" flipH="1">
            <a:off x="357158" y="571480"/>
            <a:ext cx="2286016" cy="3286148"/>
          </a:xfrm>
          <a:prstGeom prst="bentConnector3">
            <a:avLst>
              <a:gd name="adj1" fmla="val -1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643174" y="500042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admin_gestionarUsuarios.php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500034" y="250030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admin_consultarUsuario.php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072066" y="250030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admin_eliminar_usuarios.php</a:t>
            </a:r>
            <a:endParaRPr lang="es-ES" dirty="0"/>
          </a:p>
        </p:txBody>
      </p:sp>
      <p:cxnSp>
        <p:nvCxnSpPr>
          <p:cNvPr id="12" name="42 Forma"/>
          <p:cNvCxnSpPr>
            <a:stCxn id="2" idx="2"/>
            <a:endCxn id="11" idx="0"/>
          </p:cNvCxnSpPr>
          <p:nvPr/>
        </p:nvCxnSpPr>
        <p:spPr>
          <a:xfrm rot="16200000" flipH="1">
            <a:off x="4857752" y="500042"/>
            <a:ext cx="1571636" cy="24288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42 Forma"/>
          <p:cNvCxnSpPr>
            <a:stCxn id="2" idx="2"/>
            <a:endCxn id="4" idx="0"/>
          </p:cNvCxnSpPr>
          <p:nvPr/>
        </p:nvCxnSpPr>
        <p:spPr>
          <a:xfrm rot="5400000">
            <a:off x="2571736" y="642918"/>
            <a:ext cx="1571636" cy="21431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4 Conector angular"/>
          <p:cNvCxnSpPr>
            <a:stCxn id="11" idx="3"/>
            <a:endCxn id="2" idx="0"/>
          </p:cNvCxnSpPr>
          <p:nvPr/>
        </p:nvCxnSpPr>
        <p:spPr>
          <a:xfrm flipH="1" flipV="1">
            <a:off x="4429124" y="500042"/>
            <a:ext cx="4214842" cy="2214578"/>
          </a:xfrm>
          <a:prstGeom prst="bentConnector4">
            <a:avLst>
              <a:gd name="adj1" fmla="val -5424"/>
              <a:gd name="adj2" fmla="val 11032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1 Conector angular"/>
          <p:cNvCxnSpPr>
            <a:stCxn id="4" idx="1"/>
            <a:endCxn id="2" idx="1"/>
          </p:cNvCxnSpPr>
          <p:nvPr/>
        </p:nvCxnSpPr>
        <p:spPr>
          <a:xfrm rot="10800000" flipH="1">
            <a:off x="500034" y="714356"/>
            <a:ext cx="2143140" cy="2000264"/>
          </a:xfrm>
          <a:prstGeom prst="bentConnector3">
            <a:avLst>
              <a:gd name="adj1" fmla="val -1066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71736" y="1285860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noRegistrado_consultarBillete.php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643174" y="3357562"/>
            <a:ext cx="364333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noRegistrado_billeteConsultado.php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2643174" y="5929330"/>
            <a:ext cx="364333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borrar_billete.php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2643174" y="4214818"/>
            <a:ext cx="364333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registrado_valorar_viaje.php</a:t>
            </a:r>
            <a:endParaRPr lang="es-E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643174" y="5072074"/>
            <a:ext cx="364333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registrado_valorar_conductor.php</a:t>
            </a:r>
            <a:endParaRPr lang="es-ES" dirty="0"/>
          </a:p>
        </p:txBody>
      </p:sp>
      <p:cxnSp>
        <p:nvCxnSpPr>
          <p:cNvPr id="30" name="29 Forma"/>
          <p:cNvCxnSpPr>
            <a:stCxn id="5" idx="3"/>
            <a:endCxn id="14" idx="3"/>
          </p:cNvCxnSpPr>
          <p:nvPr/>
        </p:nvCxnSpPr>
        <p:spPr>
          <a:xfrm flipH="1">
            <a:off x="6286512" y="1500174"/>
            <a:ext cx="71438" cy="4679189"/>
          </a:xfrm>
          <a:prstGeom prst="bentConnector3">
            <a:avLst>
              <a:gd name="adj1" fmla="val -3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Forma"/>
          <p:cNvCxnSpPr>
            <a:stCxn id="5" idx="3"/>
            <a:endCxn id="11" idx="3"/>
          </p:cNvCxnSpPr>
          <p:nvPr/>
        </p:nvCxnSpPr>
        <p:spPr>
          <a:xfrm flipH="1">
            <a:off x="6286512" y="1500174"/>
            <a:ext cx="71438" cy="2107421"/>
          </a:xfrm>
          <a:prstGeom prst="bentConnector3">
            <a:avLst>
              <a:gd name="adj1" fmla="val -3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Forma"/>
          <p:cNvCxnSpPr>
            <a:stCxn id="5" idx="1"/>
            <a:endCxn id="15" idx="1"/>
          </p:cNvCxnSpPr>
          <p:nvPr/>
        </p:nvCxnSpPr>
        <p:spPr>
          <a:xfrm rot="10800000" flipH="1" flipV="1">
            <a:off x="2571736" y="1500173"/>
            <a:ext cx="71438" cy="2964677"/>
          </a:xfrm>
          <a:prstGeom prst="bentConnector3">
            <a:avLst>
              <a:gd name="adj1" fmla="val -3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Forma"/>
          <p:cNvCxnSpPr>
            <a:stCxn id="5" idx="1"/>
            <a:endCxn id="16" idx="1"/>
          </p:cNvCxnSpPr>
          <p:nvPr/>
        </p:nvCxnSpPr>
        <p:spPr>
          <a:xfrm rot="10800000" flipH="1" flipV="1">
            <a:off x="2571736" y="1500173"/>
            <a:ext cx="71438" cy="3821933"/>
          </a:xfrm>
          <a:prstGeom prst="bentConnector3">
            <a:avLst>
              <a:gd name="adj1" fmla="val -3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5" idx="1"/>
            <a:endCxn id="11" idx="1"/>
          </p:cNvCxnSpPr>
          <p:nvPr/>
        </p:nvCxnSpPr>
        <p:spPr>
          <a:xfrm rot="10800000" flipH="1" flipV="1">
            <a:off x="2571736" y="1500173"/>
            <a:ext cx="71438" cy="2107421"/>
          </a:xfrm>
          <a:prstGeom prst="bentConnector3">
            <a:avLst>
              <a:gd name="adj1" fmla="val -3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1214414" y="3907041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rgbClr val="FF0000"/>
                </a:solidFill>
              </a:rPr>
              <a:t>form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15074" y="3929066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rgbClr val="FF0000"/>
                </a:solidFill>
              </a:rPr>
              <a:t>form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43" name="42 Forma"/>
          <p:cNvCxnSpPr>
            <a:stCxn id="5" idx="2"/>
            <a:endCxn id="11" idx="0"/>
          </p:cNvCxnSpPr>
          <p:nvPr/>
        </p:nvCxnSpPr>
        <p:spPr>
          <a:xfrm rot="5400000">
            <a:off x="3643306" y="2536025"/>
            <a:ext cx="164307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571604" y="214290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noRegistrado_comprarBillete.php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571604" y="857232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noRegistrado_billetesDisponibles.php</a:t>
            </a:r>
            <a:endParaRPr lang="es-ES" dirty="0"/>
          </a:p>
        </p:txBody>
      </p:sp>
      <p:cxnSp>
        <p:nvCxnSpPr>
          <p:cNvPr id="7" name="6 Conector angular"/>
          <p:cNvCxnSpPr>
            <a:stCxn id="4" idx="2"/>
            <a:endCxn id="5" idx="0"/>
          </p:cNvCxnSpPr>
          <p:nvPr/>
        </p:nvCxnSpPr>
        <p:spPr>
          <a:xfrm rot="5400000">
            <a:off x="3571868" y="750075"/>
            <a:ext cx="21431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1571604" y="2143116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noRegistrado_asientosDisponibles.php</a:t>
            </a:r>
            <a:endParaRPr lang="es-ES" dirty="0"/>
          </a:p>
        </p:txBody>
      </p:sp>
      <p:cxnSp>
        <p:nvCxnSpPr>
          <p:cNvPr id="12" name="11 Conector angular"/>
          <p:cNvCxnSpPr>
            <a:stCxn id="5" idx="2"/>
            <a:endCxn id="11" idx="0"/>
          </p:cNvCxnSpPr>
          <p:nvPr/>
        </p:nvCxnSpPr>
        <p:spPr>
          <a:xfrm rot="5400000">
            <a:off x="3250397" y="1714488"/>
            <a:ext cx="857256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 redondeado"/>
          <p:cNvSpPr/>
          <p:nvPr/>
        </p:nvSpPr>
        <p:spPr>
          <a:xfrm>
            <a:off x="1571604" y="3571876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noRegistrado_datosCliente.php</a:t>
            </a:r>
            <a:endParaRPr lang="es-ES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1571604" y="6286520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general_impresion.php</a:t>
            </a:r>
            <a:endParaRPr lang="es-ES" dirty="0"/>
          </a:p>
        </p:txBody>
      </p:sp>
      <p:cxnSp>
        <p:nvCxnSpPr>
          <p:cNvPr id="45" name="44 Conector angular"/>
          <p:cNvCxnSpPr>
            <a:stCxn id="11" idx="2"/>
            <a:endCxn id="70" idx="1"/>
          </p:cNvCxnSpPr>
          <p:nvPr/>
        </p:nvCxnSpPr>
        <p:spPr>
          <a:xfrm rot="5400000">
            <a:off x="1696621" y="2446728"/>
            <a:ext cx="1857388" cy="2107421"/>
          </a:xfrm>
          <a:prstGeom prst="bentConnector4">
            <a:avLst>
              <a:gd name="adj1" fmla="val 30598"/>
              <a:gd name="adj2" fmla="val 1108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4 Conector angular"/>
          <p:cNvCxnSpPr>
            <a:stCxn id="11" idx="2"/>
            <a:endCxn id="43" idx="0"/>
          </p:cNvCxnSpPr>
          <p:nvPr/>
        </p:nvCxnSpPr>
        <p:spPr>
          <a:xfrm rot="5400000">
            <a:off x="3178959" y="3071810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 redondeado"/>
          <p:cNvSpPr/>
          <p:nvPr/>
        </p:nvSpPr>
        <p:spPr>
          <a:xfrm>
            <a:off x="1571604" y="4214818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insertar_billete.php</a:t>
            </a:r>
            <a:endParaRPr lang="es-ES" dirty="0"/>
          </a:p>
        </p:txBody>
      </p:sp>
      <p:cxnSp>
        <p:nvCxnSpPr>
          <p:cNvPr id="71" name="44 Conector angular"/>
          <p:cNvCxnSpPr>
            <a:stCxn id="43" idx="2"/>
            <a:endCxn id="70" idx="0"/>
          </p:cNvCxnSpPr>
          <p:nvPr/>
        </p:nvCxnSpPr>
        <p:spPr>
          <a:xfrm rot="5400000">
            <a:off x="3571868" y="4107661"/>
            <a:ext cx="21431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 redondeado"/>
          <p:cNvSpPr/>
          <p:nvPr/>
        </p:nvSpPr>
        <p:spPr>
          <a:xfrm>
            <a:off x="1571604" y="5000636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noRegistrado_comprobarDatos.php</a:t>
            </a:r>
            <a:endParaRPr lang="es-ES" dirty="0"/>
          </a:p>
        </p:txBody>
      </p:sp>
      <p:cxnSp>
        <p:nvCxnSpPr>
          <p:cNvPr id="75" name="44 Conector angular"/>
          <p:cNvCxnSpPr>
            <a:stCxn id="70" idx="2"/>
            <a:endCxn id="74" idx="0"/>
          </p:cNvCxnSpPr>
          <p:nvPr/>
        </p:nvCxnSpPr>
        <p:spPr>
          <a:xfrm rot="5400000">
            <a:off x="3500430" y="4822041"/>
            <a:ext cx="357190" cy="15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Rectángulo redondeado"/>
          <p:cNvSpPr/>
          <p:nvPr/>
        </p:nvSpPr>
        <p:spPr>
          <a:xfrm>
            <a:off x="4286248" y="5643578"/>
            <a:ext cx="421484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borrar_billete.php</a:t>
            </a:r>
            <a:endParaRPr lang="es-ES" dirty="0"/>
          </a:p>
        </p:txBody>
      </p:sp>
      <p:cxnSp>
        <p:nvCxnSpPr>
          <p:cNvPr id="86" name="44 Conector angular"/>
          <p:cNvCxnSpPr/>
          <p:nvPr/>
        </p:nvCxnSpPr>
        <p:spPr>
          <a:xfrm rot="16200000" flipV="1">
            <a:off x="4179091" y="3250405"/>
            <a:ext cx="2071702" cy="2714644"/>
          </a:xfrm>
          <a:prstGeom prst="bentConnector3">
            <a:avLst>
              <a:gd name="adj1" fmla="val 111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6572264" y="4049917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rgbClr val="00B050"/>
                </a:solidFill>
              </a:rPr>
              <a:t>header</a:t>
            </a:r>
            <a:endParaRPr lang="es-ES" sz="1400" dirty="0">
              <a:solidFill>
                <a:srgbClr val="00B050"/>
              </a:solidFill>
            </a:endParaRPr>
          </a:p>
        </p:txBody>
      </p:sp>
      <p:cxnSp>
        <p:nvCxnSpPr>
          <p:cNvPr id="27" name="44 Conector angular"/>
          <p:cNvCxnSpPr>
            <a:stCxn id="70" idx="2"/>
            <a:endCxn id="44" idx="1"/>
          </p:cNvCxnSpPr>
          <p:nvPr/>
        </p:nvCxnSpPr>
        <p:spPr>
          <a:xfrm rot="5400000">
            <a:off x="1696621" y="4518430"/>
            <a:ext cx="1857388" cy="2107421"/>
          </a:xfrm>
          <a:prstGeom prst="bentConnector4">
            <a:avLst>
              <a:gd name="adj1" fmla="val 5604"/>
              <a:gd name="adj2" fmla="val 11084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1 Conector angular"/>
          <p:cNvCxnSpPr>
            <a:stCxn id="74" idx="2"/>
            <a:endCxn id="44" idx="0"/>
          </p:cNvCxnSpPr>
          <p:nvPr/>
        </p:nvCxnSpPr>
        <p:spPr>
          <a:xfrm rot="5400000">
            <a:off x="3250397" y="5857892"/>
            <a:ext cx="857256" cy="15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1 Conector angular"/>
          <p:cNvCxnSpPr>
            <a:stCxn id="74" idx="2"/>
            <a:endCxn id="79" idx="1"/>
          </p:cNvCxnSpPr>
          <p:nvPr/>
        </p:nvCxnSpPr>
        <p:spPr>
          <a:xfrm rot="16200000" flipH="1">
            <a:off x="3768322" y="5339966"/>
            <a:ext cx="428628" cy="607223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5" idx="2"/>
            <a:endCxn id="79" idx="3"/>
          </p:cNvCxnSpPr>
          <p:nvPr/>
        </p:nvCxnSpPr>
        <p:spPr>
          <a:xfrm rot="16200000" flipH="1">
            <a:off x="3804041" y="1160843"/>
            <a:ext cx="4572032" cy="4822065"/>
          </a:xfrm>
          <a:prstGeom prst="bentConnector4">
            <a:avLst>
              <a:gd name="adj1" fmla="val 10117"/>
              <a:gd name="adj2" fmla="val 10474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44 Conector angular"/>
          <p:cNvCxnSpPr/>
          <p:nvPr/>
        </p:nvCxnSpPr>
        <p:spPr>
          <a:xfrm rot="5400000" flipH="1">
            <a:off x="3339694" y="2839637"/>
            <a:ext cx="5643602" cy="821537"/>
          </a:xfrm>
          <a:prstGeom prst="bentConnector4">
            <a:avLst>
              <a:gd name="adj1" fmla="val -4051"/>
              <a:gd name="adj2" fmla="val -284348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4 Conector angular"/>
          <p:cNvCxnSpPr>
            <a:stCxn id="43" idx="1"/>
            <a:endCxn id="4" idx="1"/>
          </p:cNvCxnSpPr>
          <p:nvPr/>
        </p:nvCxnSpPr>
        <p:spPr>
          <a:xfrm rot="10800000">
            <a:off x="1571604" y="428604"/>
            <a:ext cx="1588" cy="3357586"/>
          </a:xfrm>
          <a:prstGeom prst="bentConnector3">
            <a:avLst>
              <a:gd name="adj1" fmla="val 4717287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4 Conector angular"/>
          <p:cNvCxnSpPr>
            <a:stCxn id="70" idx="3"/>
            <a:endCxn id="4" idx="3"/>
          </p:cNvCxnSpPr>
          <p:nvPr/>
        </p:nvCxnSpPr>
        <p:spPr>
          <a:xfrm flipV="1">
            <a:off x="5786446" y="428604"/>
            <a:ext cx="1588" cy="4000528"/>
          </a:xfrm>
          <a:prstGeom prst="bentConnector3">
            <a:avLst>
              <a:gd name="adj1" fmla="val 19777166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643174" y="428604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noRegistrado_mostrarRegistro.php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642910" y="1857364"/>
            <a:ext cx="378621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noRegistrado_registro.php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4714876" y="1857364"/>
            <a:ext cx="257176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noRegistrado_login.php</a:t>
            </a:r>
            <a:endParaRPr lang="es-ES" dirty="0"/>
          </a:p>
        </p:txBody>
      </p:sp>
      <p:cxnSp>
        <p:nvCxnSpPr>
          <p:cNvPr id="7" name="42 Forma"/>
          <p:cNvCxnSpPr>
            <a:stCxn id="4" idx="2"/>
            <a:endCxn id="5" idx="0"/>
          </p:cNvCxnSpPr>
          <p:nvPr/>
        </p:nvCxnSpPr>
        <p:spPr>
          <a:xfrm rot="5400000">
            <a:off x="3036083" y="357166"/>
            <a:ext cx="1000132" cy="20002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42 Forma"/>
          <p:cNvCxnSpPr>
            <a:stCxn id="4" idx="2"/>
            <a:endCxn id="6" idx="0"/>
          </p:cNvCxnSpPr>
          <p:nvPr/>
        </p:nvCxnSpPr>
        <p:spPr>
          <a:xfrm rot="16200000" flipH="1">
            <a:off x="4768454" y="625058"/>
            <a:ext cx="1000132" cy="14644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 redondeado"/>
          <p:cNvSpPr/>
          <p:nvPr/>
        </p:nvSpPr>
        <p:spPr>
          <a:xfrm>
            <a:off x="3214678" y="5143512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index.php</a:t>
            </a:r>
            <a:endParaRPr lang="es-ES" dirty="0"/>
          </a:p>
        </p:txBody>
      </p:sp>
      <p:cxnSp>
        <p:nvCxnSpPr>
          <p:cNvPr id="15" name="44 Conector angular"/>
          <p:cNvCxnSpPr>
            <a:stCxn id="6" idx="2"/>
            <a:endCxn id="55" idx="1"/>
          </p:cNvCxnSpPr>
          <p:nvPr/>
        </p:nvCxnSpPr>
        <p:spPr>
          <a:xfrm rot="16200000" flipH="1">
            <a:off x="4857752" y="3429000"/>
            <a:ext cx="3071834" cy="785818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44 Conector angular"/>
          <p:cNvCxnSpPr>
            <a:stCxn id="6" idx="2"/>
            <a:endCxn id="13" idx="3"/>
          </p:cNvCxnSpPr>
          <p:nvPr/>
        </p:nvCxnSpPr>
        <p:spPr>
          <a:xfrm rot="5400000">
            <a:off x="4071934" y="3429000"/>
            <a:ext cx="3071834" cy="785818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4 Conector angular"/>
          <p:cNvCxnSpPr>
            <a:stCxn id="5" idx="2"/>
            <a:endCxn id="13" idx="0"/>
          </p:cNvCxnSpPr>
          <p:nvPr/>
        </p:nvCxnSpPr>
        <p:spPr>
          <a:xfrm rot="16200000" flipH="1">
            <a:off x="1946653" y="2875355"/>
            <a:ext cx="2857520" cy="16787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214282" y="5143512"/>
            <a:ext cx="278608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mostrar_fallo_registrar.php</a:t>
            </a:r>
            <a:endParaRPr lang="es-ES" dirty="0"/>
          </a:p>
        </p:txBody>
      </p:sp>
      <p:sp>
        <p:nvSpPr>
          <p:cNvPr id="55" name="54 Rectángulo redondeado"/>
          <p:cNvSpPr/>
          <p:nvPr/>
        </p:nvSpPr>
        <p:spPr>
          <a:xfrm>
            <a:off x="6786578" y="5143512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admin_index.php</a:t>
            </a:r>
            <a:endParaRPr lang="es-ES" dirty="0"/>
          </a:p>
        </p:txBody>
      </p:sp>
      <p:cxnSp>
        <p:nvCxnSpPr>
          <p:cNvPr id="19" name="44 Conector angular"/>
          <p:cNvCxnSpPr>
            <a:stCxn id="5" idx="1"/>
            <a:endCxn id="4" idx="1"/>
          </p:cNvCxnSpPr>
          <p:nvPr/>
        </p:nvCxnSpPr>
        <p:spPr>
          <a:xfrm rot="10800000" flipH="1">
            <a:off x="642910" y="642918"/>
            <a:ext cx="2000264" cy="1428760"/>
          </a:xfrm>
          <a:prstGeom prst="bentConnector3">
            <a:avLst>
              <a:gd name="adj1" fmla="val -2479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4 Conector angular"/>
          <p:cNvCxnSpPr>
            <a:stCxn id="6" idx="3"/>
            <a:endCxn id="4" idx="3"/>
          </p:cNvCxnSpPr>
          <p:nvPr/>
        </p:nvCxnSpPr>
        <p:spPr>
          <a:xfrm flipH="1" flipV="1">
            <a:off x="6429388" y="642918"/>
            <a:ext cx="857256" cy="1428760"/>
          </a:xfrm>
          <a:prstGeom prst="bentConnector3">
            <a:avLst>
              <a:gd name="adj1" fmla="val -5456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44 Conector angular"/>
          <p:cNvCxnSpPr>
            <a:stCxn id="5" idx="2"/>
            <a:endCxn id="47" idx="0"/>
          </p:cNvCxnSpPr>
          <p:nvPr/>
        </p:nvCxnSpPr>
        <p:spPr>
          <a:xfrm rot="5400000">
            <a:off x="642910" y="3250405"/>
            <a:ext cx="2857520" cy="92869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4 Conector angular"/>
          <p:cNvCxnSpPr>
            <a:stCxn id="47" idx="2"/>
            <a:endCxn id="4" idx="1"/>
          </p:cNvCxnSpPr>
          <p:nvPr/>
        </p:nvCxnSpPr>
        <p:spPr>
          <a:xfrm rot="5400000" flipH="1" flipV="1">
            <a:off x="-339363" y="2589603"/>
            <a:ext cx="4929222" cy="1035851"/>
          </a:xfrm>
          <a:prstGeom prst="bentConnector4">
            <a:avLst>
              <a:gd name="adj1" fmla="val -4638"/>
              <a:gd name="adj2" fmla="val -14161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71802" y="2071678"/>
            <a:ext cx="271464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mostrar_cabecera.php</a:t>
            </a:r>
            <a:endParaRPr lang="es-ES" dirty="0"/>
          </a:p>
        </p:txBody>
      </p:sp>
      <p:sp>
        <p:nvSpPr>
          <p:cNvPr id="3" name="2 Rectángulo redondeado"/>
          <p:cNvSpPr/>
          <p:nvPr/>
        </p:nvSpPr>
        <p:spPr>
          <a:xfrm>
            <a:off x="1785918" y="928670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index.php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5143504" y="928670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admin_index.php</a:t>
            </a:r>
            <a:endParaRPr lang="es-ES" dirty="0"/>
          </a:p>
        </p:txBody>
      </p:sp>
      <p:cxnSp>
        <p:nvCxnSpPr>
          <p:cNvPr id="5" name="4 Conector angular"/>
          <p:cNvCxnSpPr>
            <a:stCxn id="3" idx="2"/>
            <a:endCxn id="2" idx="0"/>
          </p:cNvCxnSpPr>
          <p:nvPr/>
        </p:nvCxnSpPr>
        <p:spPr>
          <a:xfrm rot="16200000" flipH="1">
            <a:off x="3250397" y="892951"/>
            <a:ext cx="714380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2" idx="0"/>
          </p:cNvCxnSpPr>
          <p:nvPr/>
        </p:nvCxnSpPr>
        <p:spPr>
          <a:xfrm rot="5400000">
            <a:off x="4929190" y="857232"/>
            <a:ext cx="714380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3071802" y="3143248"/>
            <a:ext cx="271464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cabecera.php</a:t>
            </a:r>
            <a:endParaRPr lang="es-ES" dirty="0"/>
          </a:p>
        </p:txBody>
      </p:sp>
      <p:cxnSp>
        <p:nvCxnSpPr>
          <p:cNvPr id="13" name="21 Conector angular"/>
          <p:cNvCxnSpPr>
            <a:stCxn id="12" idx="2"/>
            <a:endCxn id="21" idx="0"/>
          </p:cNvCxnSpPr>
          <p:nvPr/>
        </p:nvCxnSpPr>
        <p:spPr>
          <a:xfrm rot="5400000">
            <a:off x="3036083" y="3178967"/>
            <a:ext cx="1000132" cy="178595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1 Conector angular"/>
          <p:cNvCxnSpPr>
            <a:stCxn id="12" idx="2"/>
            <a:endCxn id="22" idx="0"/>
          </p:cNvCxnSpPr>
          <p:nvPr/>
        </p:nvCxnSpPr>
        <p:spPr>
          <a:xfrm rot="16200000" flipH="1">
            <a:off x="4786314" y="3214686"/>
            <a:ext cx="1000132" cy="171451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1 Conector angular"/>
          <p:cNvCxnSpPr>
            <a:stCxn id="2" idx="2"/>
            <a:endCxn id="12" idx="0"/>
          </p:cNvCxnSpPr>
          <p:nvPr/>
        </p:nvCxnSpPr>
        <p:spPr>
          <a:xfrm rot="5400000">
            <a:off x="4107653" y="2821777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 redondeado"/>
          <p:cNvSpPr/>
          <p:nvPr/>
        </p:nvSpPr>
        <p:spPr>
          <a:xfrm>
            <a:off x="1285852" y="4572008"/>
            <a:ext cx="271464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validar_logout.php</a:t>
            </a:r>
            <a:endParaRPr lang="es-ES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4357686" y="4572008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noRegistrado_mostrarRegistro.php</a:t>
            </a:r>
            <a:endParaRPr lang="es-ES" dirty="0"/>
          </a:p>
        </p:txBody>
      </p:sp>
      <p:cxnSp>
        <p:nvCxnSpPr>
          <p:cNvPr id="23" name="44 Conector angular"/>
          <p:cNvCxnSpPr>
            <a:stCxn id="21" idx="2"/>
            <a:endCxn id="3" idx="0"/>
          </p:cNvCxnSpPr>
          <p:nvPr/>
        </p:nvCxnSpPr>
        <p:spPr>
          <a:xfrm rot="5400000" flipH="1" flipV="1">
            <a:off x="678629" y="2893215"/>
            <a:ext cx="4071966" cy="142876"/>
          </a:xfrm>
          <a:prstGeom prst="bentConnector5">
            <a:avLst>
              <a:gd name="adj1" fmla="val -9760"/>
              <a:gd name="adj2" fmla="val -1528753"/>
              <a:gd name="adj3" fmla="val 10976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571868" y="5072074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index.php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3000364" y="1571612"/>
            <a:ext cx="314327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mostrar_toolbar.php</a:t>
            </a:r>
            <a:endParaRPr lang="es-ES" dirty="0"/>
          </a:p>
        </p:txBody>
      </p:sp>
      <p:cxnSp>
        <p:nvCxnSpPr>
          <p:cNvPr id="7" name="6 Conector angular"/>
          <p:cNvCxnSpPr>
            <a:stCxn id="4" idx="2"/>
            <a:endCxn id="6" idx="0"/>
          </p:cNvCxnSpPr>
          <p:nvPr/>
        </p:nvCxnSpPr>
        <p:spPr>
          <a:xfrm rot="5400000" flipH="1">
            <a:off x="2607455" y="3536157"/>
            <a:ext cx="3929090" cy="1588"/>
          </a:xfrm>
          <a:prstGeom prst="bentConnector5">
            <a:avLst>
              <a:gd name="adj1" fmla="val -5818"/>
              <a:gd name="adj2" fmla="val 264849453"/>
              <a:gd name="adj3" fmla="val 105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4929190" y="321468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noRegistrado_comprarBillete.php</a:t>
            </a:r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71472" y="321468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noRegistrado_consultarBillete.php</a:t>
            </a:r>
            <a:endParaRPr lang="es-ES" dirty="0"/>
          </a:p>
        </p:txBody>
      </p:sp>
      <p:cxnSp>
        <p:nvCxnSpPr>
          <p:cNvPr id="18" name="21 Conector angular"/>
          <p:cNvCxnSpPr>
            <a:stCxn id="6" idx="2"/>
            <a:endCxn id="14" idx="0"/>
          </p:cNvCxnSpPr>
          <p:nvPr/>
        </p:nvCxnSpPr>
        <p:spPr>
          <a:xfrm rot="16200000" flipH="1">
            <a:off x="5036347" y="1535893"/>
            <a:ext cx="1214446" cy="214314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1 Conector angular"/>
          <p:cNvCxnSpPr>
            <a:stCxn id="6" idx="2"/>
            <a:endCxn id="17" idx="0"/>
          </p:cNvCxnSpPr>
          <p:nvPr/>
        </p:nvCxnSpPr>
        <p:spPr>
          <a:xfrm rot="5400000">
            <a:off x="2857488" y="1500174"/>
            <a:ext cx="1214446" cy="221457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2"/>
            <a:endCxn id="4" idx="0"/>
          </p:cNvCxnSpPr>
          <p:nvPr/>
        </p:nvCxnSpPr>
        <p:spPr>
          <a:xfrm rot="5400000">
            <a:off x="3036083" y="3536157"/>
            <a:ext cx="3071834" cy="15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6 Conector angular"/>
          <p:cNvCxnSpPr>
            <a:stCxn id="17" idx="1"/>
            <a:endCxn id="6" idx="0"/>
          </p:cNvCxnSpPr>
          <p:nvPr/>
        </p:nvCxnSpPr>
        <p:spPr>
          <a:xfrm rot="10800000" flipH="1">
            <a:off x="571472" y="1571612"/>
            <a:ext cx="4000528" cy="1857388"/>
          </a:xfrm>
          <a:prstGeom prst="bentConnector4">
            <a:avLst>
              <a:gd name="adj1" fmla="val -5714"/>
              <a:gd name="adj2" fmla="val 1123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6 Conector angular"/>
          <p:cNvCxnSpPr>
            <a:stCxn id="14" idx="3"/>
            <a:endCxn id="6" idx="0"/>
          </p:cNvCxnSpPr>
          <p:nvPr/>
        </p:nvCxnSpPr>
        <p:spPr>
          <a:xfrm flipH="1" flipV="1">
            <a:off x="4572000" y="1571612"/>
            <a:ext cx="3929090" cy="1857388"/>
          </a:xfrm>
          <a:prstGeom prst="bentConnector4">
            <a:avLst>
              <a:gd name="adj1" fmla="val -5818"/>
              <a:gd name="adj2" fmla="val 1123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428992" y="357166"/>
            <a:ext cx="20002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admin_index.php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5572132" y="1571612"/>
            <a:ext cx="314327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admin_mostrar_cuerpo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428596" y="1571612"/>
            <a:ext cx="314327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admin_mostrar_toolbar.php</a:t>
            </a:r>
            <a:endParaRPr lang="es-ES" dirty="0"/>
          </a:p>
        </p:txBody>
      </p:sp>
      <p:cxnSp>
        <p:nvCxnSpPr>
          <p:cNvPr id="7" name="6 Conector angular"/>
          <p:cNvCxnSpPr>
            <a:stCxn id="4" idx="2"/>
            <a:endCxn id="6" idx="0"/>
          </p:cNvCxnSpPr>
          <p:nvPr/>
        </p:nvCxnSpPr>
        <p:spPr>
          <a:xfrm rot="5400000">
            <a:off x="2821769" y="-35743"/>
            <a:ext cx="785818" cy="2428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4" idx="2"/>
            <a:endCxn id="5" idx="0"/>
          </p:cNvCxnSpPr>
          <p:nvPr/>
        </p:nvCxnSpPr>
        <p:spPr>
          <a:xfrm rot="16200000" flipH="1">
            <a:off x="5393537" y="-178619"/>
            <a:ext cx="785818" cy="2714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2643174" y="2786058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admin_estadisticas.php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2643174" y="5357826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admin_gestionarUsuarios.php</a:t>
            </a:r>
            <a:endParaRPr lang="es-E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643174" y="4500570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admin_gestionarConductores.php</a:t>
            </a:r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2643174" y="3643314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admin_gestionarViajes.php</a:t>
            </a:r>
            <a:endParaRPr lang="es-ES" dirty="0"/>
          </a:p>
        </p:txBody>
      </p:sp>
      <p:cxnSp>
        <p:nvCxnSpPr>
          <p:cNvPr id="18" name="21 Conector angular"/>
          <p:cNvCxnSpPr>
            <a:stCxn id="6" idx="2"/>
            <a:endCxn id="14" idx="1"/>
          </p:cNvCxnSpPr>
          <p:nvPr/>
        </p:nvCxnSpPr>
        <p:spPr>
          <a:xfrm rot="16200000" flipH="1">
            <a:off x="1821637" y="2178835"/>
            <a:ext cx="1000132" cy="64294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1 Conector angular"/>
          <p:cNvCxnSpPr>
            <a:stCxn id="6" idx="2"/>
            <a:endCxn id="17" idx="1"/>
          </p:cNvCxnSpPr>
          <p:nvPr/>
        </p:nvCxnSpPr>
        <p:spPr>
          <a:xfrm rot="16200000" flipH="1">
            <a:off x="1393009" y="2607463"/>
            <a:ext cx="1857388" cy="64294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6" idx="2"/>
            <a:endCxn id="16" idx="1"/>
          </p:cNvCxnSpPr>
          <p:nvPr/>
        </p:nvCxnSpPr>
        <p:spPr>
          <a:xfrm rot="16200000" flipH="1">
            <a:off x="964381" y="3036091"/>
            <a:ext cx="2714644" cy="64294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1 Conector angular"/>
          <p:cNvCxnSpPr>
            <a:stCxn id="6" idx="2"/>
            <a:endCxn id="15" idx="1"/>
          </p:cNvCxnSpPr>
          <p:nvPr/>
        </p:nvCxnSpPr>
        <p:spPr>
          <a:xfrm rot="16200000" flipH="1">
            <a:off x="535753" y="3464719"/>
            <a:ext cx="3571900" cy="642942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21 Conector angular"/>
          <p:cNvCxnSpPr>
            <a:stCxn id="5" idx="2"/>
            <a:endCxn id="14" idx="3"/>
          </p:cNvCxnSpPr>
          <p:nvPr/>
        </p:nvCxnSpPr>
        <p:spPr>
          <a:xfrm rot="5400000">
            <a:off x="6179355" y="2035959"/>
            <a:ext cx="1000132" cy="928694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21 Conector angular"/>
          <p:cNvCxnSpPr>
            <a:stCxn id="5" idx="2"/>
            <a:endCxn id="17" idx="3"/>
          </p:cNvCxnSpPr>
          <p:nvPr/>
        </p:nvCxnSpPr>
        <p:spPr>
          <a:xfrm rot="5400000">
            <a:off x="5750727" y="2464587"/>
            <a:ext cx="1857388" cy="928694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21 Conector angular"/>
          <p:cNvCxnSpPr>
            <a:stCxn id="5" idx="2"/>
            <a:endCxn id="16" idx="3"/>
          </p:cNvCxnSpPr>
          <p:nvPr/>
        </p:nvCxnSpPr>
        <p:spPr>
          <a:xfrm rot="5400000">
            <a:off x="5322099" y="2893215"/>
            <a:ext cx="2714644" cy="928694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21 Conector angular"/>
          <p:cNvCxnSpPr>
            <a:stCxn id="5" idx="2"/>
            <a:endCxn id="15" idx="3"/>
          </p:cNvCxnSpPr>
          <p:nvPr/>
        </p:nvCxnSpPr>
        <p:spPr>
          <a:xfrm rot="5400000">
            <a:off x="4893471" y="3321843"/>
            <a:ext cx="3571900" cy="928694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6 Conector angular"/>
          <p:cNvCxnSpPr>
            <a:stCxn id="14" idx="2"/>
            <a:endCxn id="6" idx="1"/>
          </p:cNvCxnSpPr>
          <p:nvPr/>
        </p:nvCxnSpPr>
        <p:spPr>
          <a:xfrm rot="5400000" flipH="1">
            <a:off x="1714480" y="500042"/>
            <a:ext cx="1428760" cy="4000528"/>
          </a:xfrm>
          <a:prstGeom prst="bentConnector4">
            <a:avLst>
              <a:gd name="adj1" fmla="val -16000"/>
              <a:gd name="adj2" fmla="val 10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6 Conector angular"/>
          <p:cNvCxnSpPr>
            <a:stCxn id="17" idx="2"/>
            <a:endCxn id="6" idx="1"/>
          </p:cNvCxnSpPr>
          <p:nvPr/>
        </p:nvCxnSpPr>
        <p:spPr>
          <a:xfrm rot="5400000" flipH="1">
            <a:off x="1285852" y="928670"/>
            <a:ext cx="2286016" cy="4000528"/>
          </a:xfrm>
          <a:prstGeom prst="bentConnector4">
            <a:avLst>
              <a:gd name="adj1" fmla="val -10000"/>
              <a:gd name="adj2" fmla="val 10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6 Conector angular"/>
          <p:cNvCxnSpPr>
            <a:stCxn id="16" idx="2"/>
            <a:endCxn id="6" idx="1"/>
          </p:cNvCxnSpPr>
          <p:nvPr/>
        </p:nvCxnSpPr>
        <p:spPr>
          <a:xfrm rot="5400000" flipH="1">
            <a:off x="857224" y="1357298"/>
            <a:ext cx="3143272" cy="4000528"/>
          </a:xfrm>
          <a:prstGeom prst="bentConnector4">
            <a:avLst>
              <a:gd name="adj1" fmla="val -7273"/>
              <a:gd name="adj2" fmla="val 10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6 Conector angular"/>
          <p:cNvCxnSpPr>
            <a:stCxn id="15" idx="2"/>
            <a:endCxn id="6" idx="1"/>
          </p:cNvCxnSpPr>
          <p:nvPr/>
        </p:nvCxnSpPr>
        <p:spPr>
          <a:xfrm rot="5400000" flipH="1">
            <a:off x="428596" y="1785926"/>
            <a:ext cx="4000528" cy="4000528"/>
          </a:xfrm>
          <a:prstGeom prst="bentConnector4">
            <a:avLst>
              <a:gd name="adj1" fmla="val -5714"/>
              <a:gd name="adj2" fmla="val 10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643174" y="1357298"/>
            <a:ext cx="357190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admin_estadisticas.php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285984" y="4643446"/>
            <a:ext cx="428628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admin_eliminar_viajes.php</a:t>
            </a:r>
            <a:endParaRPr lang="es-ES" dirty="0"/>
          </a:p>
        </p:txBody>
      </p:sp>
      <p:cxnSp>
        <p:nvCxnSpPr>
          <p:cNvPr id="10" name="42 Forma"/>
          <p:cNvCxnSpPr>
            <a:stCxn id="4" idx="2"/>
            <a:endCxn id="9" idx="0"/>
          </p:cNvCxnSpPr>
          <p:nvPr/>
        </p:nvCxnSpPr>
        <p:spPr>
          <a:xfrm rot="5400000">
            <a:off x="3000364" y="3214686"/>
            <a:ext cx="2857520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44 Conector angular"/>
          <p:cNvCxnSpPr>
            <a:stCxn id="9" idx="2"/>
            <a:endCxn id="4" idx="0"/>
          </p:cNvCxnSpPr>
          <p:nvPr/>
        </p:nvCxnSpPr>
        <p:spPr>
          <a:xfrm rot="5400000" flipH="1">
            <a:off x="2571736" y="3214686"/>
            <a:ext cx="3714776" cy="1588"/>
          </a:xfrm>
          <a:prstGeom prst="bentConnector5">
            <a:avLst>
              <a:gd name="adj1" fmla="val -20166"/>
              <a:gd name="adj2" fmla="val 149353904"/>
              <a:gd name="adj3" fmla="val 116758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2571736" y="357166"/>
            <a:ext cx="364333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admin_gestionarViajes.php</a:t>
            </a:r>
            <a:endParaRPr lang="es-ES" dirty="0"/>
          </a:p>
        </p:txBody>
      </p:sp>
      <p:sp>
        <p:nvSpPr>
          <p:cNvPr id="3" name="2 Rectángulo redondeado"/>
          <p:cNvSpPr/>
          <p:nvPr/>
        </p:nvSpPr>
        <p:spPr>
          <a:xfrm>
            <a:off x="2571736" y="1071546"/>
            <a:ext cx="364333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admin_extraer_viajes.php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428596" y="2000240"/>
            <a:ext cx="2428860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admin_anadirViaje.php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42876" y="3286124"/>
            <a:ext cx="3000364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admin_anadirViaje_conductores.php</a:t>
            </a:r>
            <a:endParaRPr lang="es-ES" sz="1400" dirty="0"/>
          </a:p>
        </p:txBody>
      </p:sp>
      <p:cxnSp>
        <p:nvCxnSpPr>
          <p:cNvPr id="6" name="42 Forma"/>
          <p:cNvCxnSpPr>
            <a:stCxn id="4" idx="2"/>
            <a:endCxn id="5" idx="0"/>
          </p:cNvCxnSpPr>
          <p:nvPr/>
        </p:nvCxnSpPr>
        <p:spPr>
          <a:xfrm rot="16200000" flipH="1">
            <a:off x="1214414" y="2857480"/>
            <a:ext cx="857256" cy="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1 Conector angular"/>
          <p:cNvCxnSpPr>
            <a:stCxn id="2" idx="1"/>
            <a:endCxn id="4" idx="0"/>
          </p:cNvCxnSpPr>
          <p:nvPr/>
        </p:nvCxnSpPr>
        <p:spPr>
          <a:xfrm rot="10800000" flipV="1">
            <a:off x="1643026" y="571480"/>
            <a:ext cx="928710" cy="1428760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2" idx="2"/>
            <a:endCxn id="3" idx="0"/>
          </p:cNvCxnSpPr>
          <p:nvPr/>
        </p:nvCxnSpPr>
        <p:spPr>
          <a:xfrm rot="5400000">
            <a:off x="4250529" y="92867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85720" y="4786322"/>
            <a:ext cx="271461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admin_insertar_viaje.php</a:t>
            </a:r>
            <a:endParaRPr lang="es-ES" dirty="0"/>
          </a:p>
        </p:txBody>
      </p:sp>
      <p:cxnSp>
        <p:nvCxnSpPr>
          <p:cNvPr id="20" name="42 Forma"/>
          <p:cNvCxnSpPr>
            <a:stCxn id="5" idx="2"/>
            <a:endCxn id="19" idx="0"/>
          </p:cNvCxnSpPr>
          <p:nvPr/>
        </p:nvCxnSpPr>
        <p:spPr>
          <a:xfrm rot="5400000">
            <a:off x="1107257" y="4250521"/>
            <a:ext cx="1071570" cy="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4 Conector angular"/>
          <p:cNvCxnSpPr>
            <a:stCxn id="19" idx="2"/>
            <a:endCxn id="2" idx="0"/>
          </p:cNvCxnSpPr>
          <p:nvPr/>
        </p:nvCxnSpPr>
        <p:spPr>
          <a:xfrm rot="5400000" flipH="1" flipV="1">
            <a:off x="589323" y="1410868"/>
            <a:ext cx="4857784" cy="2750379"/>
          </a:xfrm>
          <a:prstGeom prst="bentConnector5">
            <a:avLst>
              <a:gd name="adj1" fmla="val -4706"/>
              <a:gd name="adj2" fmla="val -57668"/>
              <a:gd name="adj3" fmla="val 10470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3214678" y="2000240"/>
            <a:ext cx="271461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admin_modificarViaje.php</a:t>
            </a:r>
            <a:endParaRPr lang="es-ES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6143636" y="2000240"/>
            <a:ext cx="278608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admin_eliminar_viajes.php</a:t>
            </a:r>
            <a:endParaRPr lang="es-ES" dirty="0"/>
          </a:p>
        </p:txBody>
      </p:sp>
      <p:cxnSp>
        <p:nvCxnSpPr>
          <p:cNvPr id="29" name="42 Forma"/>
          <p:cNvCxnSpPr/>
          <p:nvPr/>
        </p:nvCxnSpPr>
        <p:spPr>
          <a:xfrm rot="5400000">
            <a:off x="4250529" y="1750207"/>
            <a:ext cx="500860" cy="7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2 Forma"/>
          <p:cNvCxnSpPr>
            <a:stCxn id="3" idx="3"/>
            <a:endCxn id="28" idx="0"/>
          </p:cNvCxnSpPr>
          <p:nvPr/>
        </p:nvCxnSpPr>
        <p:spPr>
          <a:xfrm>
            <a:off x="6215074" y="1285860"/>
            <a:ext cx="1321603" cy="7143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Rectángulo redondeado"/>
          <p:cNvSpPr/>
          <p:nvPr/>
        </p:nvSpPr>
        <p:spPr>
          <a:xfrm>
            <a:off x="3357554" y="3286124"/>
            <a:ext cx="2428892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admin_modificar_viaje.php</a:t>
            </a:r>
            <a:endParaRPr lang="es-ES" sz="1400" dirty="0"/>
          </a:p>
        </p:txBody>
      </p:sp>
      <p:cxnSp>
        <p:nvCxnSpPr>
          <p:cNvPr id="118" name="42 Forma"/>
          <p:cNvCxnSpPr>
            <a:stCxn id="27" idx="2"/>
            <a:endCxn id="112" idx="0"/>
          </p:cNvCxnSpPr>
          <p:nvPr/>
        </p:nvCxnSpPr>
        <p:spPr>
          <a:xfrm rot="16200000" flipH="1">
            <a:off x="4143364" y="2857488"/>
            <a:ext cx="857256" cy="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44 Conector angular"/>
          <p:cNvCxnSpPr>
            <a:stCxn id="112" idx="2"/>
            <a:endCxn id="2" idx="0"/>
          </p:cNvCxnSpPr>
          <p:nvPr/>
        </p:nvCxnSpPr>
        <p:spPr>
          <a:xfrm rot="5400000" flipH="1">
            <a:off x="2803910" y="1946662"/>
            <a:ext cx="3357586" cy="178595"/>
          </a:xfrm>
          <a:prstGeom prst="bentConnector5">
            <a:avLst>
              <a:gd name="adj1" fmla="val -51639"/>
              <a:gd name="adj2" fmla="val 2516175"/>
              <a:gd name="adj3" fmla="val 106808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44 Conector angular"/>
          <p:cNvCxnSpPr>
            <a:stCxn id="28" idx="2"/>
            <a:endCxn id="2" idx="0"/>
          </p:cNvCxnSpPr>
          <p:nvPr/>
        </p:nvCxnSpPr>
        <p:spPr>
          <a:xfrm rot="5400000" flipH="1">
            <a:off x="4929190" y="-178619"/>
            <a:ext cx="2071702" cy="3143272"/>
          </a:xfrm>
          <a:prstGeom prst="bentConnector5">
            <a:avLst>
              <a:gd name="adj1" fmla="val -11034"/>
              <a:gd name="adj2" fmla="val -47806"/>
              <a:gd name="adj3" fmla="val 111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62</Words>
  <PresentationFormat>Presentación en pantalla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david.tanarro@hotmail.com</cp:lastModifiedBy>
  <cp:revision>43</cp:revision>
  <dcterms:created xsi:type="dcterms:W3CDTF">2017-05-13T13:41:49Z</dcterms:created>
  <dcterms:modified xsi:type="dcterms:W3CDTF">2017-05-27T08:58:39Z</dcterms:modified>
</cp:coreProperties>
</file>