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7670-3F85-43EE-91D3-CD26F5746E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C606-C300-48A2-9D4B-F00A1F19D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:\Users\PC\Downloads\Plus Positive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35" y="2732722"/>
            <a:ext cx="5612130" cy="1392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23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</cp:revision>
  <dcterms:created xsi:type="dcterms:W3CDTF">2024-06-28T15:14:38Z</dcterms:created>
  <dcterms:modified xsi:type="dcterms:W3CDTF">2024-06-28T15:15:00Z</dcterms:modified>
</cp:coreProperties>
</file>