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ACA9-4DF7-4847-8D94-521BEAE806B3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53B8B-AD89-4A19-92AD-85F1BAB11D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32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Cirrus</a:t>
            </a:r>
            <a:r>
              <a:rPr lang="pt-PT" dirty="0"/>
              <a:t> TRAIN004 057/058/059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53B8B-AD89-4A19-92AD-85F1BAB11D6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23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5A7A8-493D-776C-953C-76D624FD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193CB8-7EE7-03C7-5BD2-34667C5F0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25BA26-F44F-24E0-0A40-916EBD8A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C231B1-7DD3-A5B1-7CBC-0B1EC1EC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925BE2-CD2E-FC95-43DE-10009BE2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9154D-C326-1600-757B-04B64A97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FDD1D2-E1C8-737A-7860-04778899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3FFE8A-2600-BF27-B232-0C40F1C3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CDAEAD-3A8E-1AFD-FDAF-D93480B8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662FCA-249B-EFF5-D994-C95DF59D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176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D2733F-8104-5428-06B0-3361AC45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6F96B51-F0AF-92AE-AAF7-B325D6B4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601E44-EDE4-D374-58C7-2A30A9D1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35508D-5F68-6728-7AAB-DA6B78BE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2D146F-2A20-BD22-FA7F-6E3E277B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22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B9A14-A9FC-FDD5-A69E-508EBCD5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BC5412-B9AA-6525-6B07-28428FD1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2F9F05-4F24-8222-3A18-C0DF77D3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B9D927-E3B0-CBCF-51FC-AAC4941C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41B17F-B66A-E0D5-7706-BFBE9316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93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0F2F8-CFA4-67F5-275D-ADAC75F9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DE77AB-2E37-004F-37B3-6DD93642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063C8-7AF3-EB28-0C56-95B1F0BB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06D978-D95E-B7C8-D052-AF1C3F78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8B5931-0B10-3FAC-706C-F1529AE9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8ED4E-A640-723C-D543-E9A1909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02D3B8-DA49-FEE8-0A53-75EAC158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995F7F-0E5F-F71E-70AA-EBF95C6C4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6273C0-7279-6465-0B4B-EEC8AB02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8BDF1F-6A57-8A7A-0187-1685DA41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F7A845-1337-77A6-D43A-7C1E34C0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6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829BC-13AA-9875-F4B1-76B25661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5EA4BE0-6A9C-647A-7141-5A670743C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08DC901-5609-7434-1589-AD23DF7F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2AFC59-EC34-7B61-C7F4-E3AA8E750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9A0ACEB-200A-0FFE-738A-143F1B1C7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102441-247A-6A1A-3A7C-2AC7A1D1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221838B-6563-D2D4-1F01-A6223B0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8E0C8C6-7F1C-7EF2-8D11-E3E80F52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CD313-4167-9C04-ACEE-9245D9E4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B21593B-5267-823E-83C2-A2CAAB21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A8EAF1-D8BD-D186-FB32-D31DF276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A17124-12C7-CD60-708B-DA632515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4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09427E-C82B-6175-45FE-BD49D262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24C05F1-8467-B423-E086-A780220F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300F6A0-6A87-F02A-128B-B11931E6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24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36571-972F-3984-7D00-6DA2E5FE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81B8E5-C2EF-1132-CE80-D883B58C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1932D9-E18E-0935-882C-9BA010E7B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DB66E45-E677-81D9-2671-4332ABB0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3BDB41-C34D-D59F-8F14-C1AD48B4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316BDD9-7C48-BF25-2830-C9FB4531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8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624B7-7DAD-752A-3D2D-85FE3005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1C12AC2-99B5-87AC-F164-82A21B94D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8DF740C-0C34-7F59-9C24-4D1AA0B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F68441-3095-B2AF-3139-3360EE42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C0D6A1-D8A2-0E63-C985-C9E75173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7E06F9-76E6-3C41-C67A-F07BC64E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6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173AF4-FB2A-90E1-E942-4FAEFDDC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C573F2A-663E-22DA-8915-86A99A6B4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CABCBA-5737-9260-04B0-D77B0EB9F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9FAE2-5075-44AA-87F9-64F97156B28C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E3F1B1-2899-6AD1-09FE-698621D62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6C21E7-4B69-77B3-DA8B-E44E2DB54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22B2C-EC4B-4900-9983-BC37A180F3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09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desenhos de criança, captura de ecrã, arte&#10;&#10;Descrição gerada automaticamente">
            <a:extLst>
              <a:ext uri="{FF2B5EF4-FFF2-40B4-BE49-F238E27FC236}">
                <a16:creationId xmlns:a16="http://schemas.microsoft.com/office/drawing/2014/main" id="{3DCCB8F1-BF66-5E1A-2F3A-1E28A682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0" y="837688"/>
            <a:ext cx="1682499" cy="3374143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2" name="Imagem 11" descr="Uma imagem com desenhos de criança, captura de ecrã, arte&#10;&#10;Descrição gerada automaticamente">
            <a:extLst>
              <a:ext uri="{FF2B5EF4-FFF2-40B4-BE49-F238E27FC236}">
                <a16:creationId xmlns:a16="http://schemas.microsoft.com/office/drawing/2014/main" id="{E828F850-D4C5-2711-BAE7-BDAA06B13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10" y="1244088"/>
            <a:ext cx="1682499" cy="3374143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3" name="Imagem 12" descr="Uma imagem com desenhos de criança, captura de ecrã, arte&#10;&#10;Descrição gerada automaticamente">
            <a:extLst>
              <a:ext uri="{FF2B5EF4-FFF2-40B4-BE49-F238E27FC236}">
                <a16:creationId xmlns:a16="http://schemas.microsoft.com/office/drawing/2014/main" id="{C603671F-D3EB-D249-861A-474D555DB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741929"/>
            <a:ext cx="1647699" cy="33043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73F6538D-775A-A5C2-9447-DBDD4D95B9CD}"/>
              </a:ext>
            </a:extLst>
          </p:cNvPr>
          <p:cNvCxnSpPr>
            <a:cxnSpLocks/>
          </p:cNvCxnSpPr>
          <p:nvPr/>
        </p:nvCxnSpPr>
        <p:spPr>
          <a:xfrm>
            <a:off x="1857375" y="4658360"/>
            <a:ext cx="723774" cy="4298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358DB11F-C50D-CE35-C17F-13254E099B5D}"/>
              </a:ext>
            </a:extLst>
          </p:cNvPr>
          <p:cNvCxnSpPr>
            <a:cxnSpLocks/>
          </p:cNvCxnSpPr>
          <p:nvPr/>
        </p:nvCxnSpPr>
        <p:spPr>
          <a:xfrm>
            <a:off x="1158240" y="4248150"/>
            <a:ext cx="699135" cy="4102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1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10459F-BFC2-8BF0-5756-84EA12CF1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desenhos de criança, captura de ecrã&#10;&#10;Os conteúdos gerados por IA podem estar incorretos.">
            <a:extLst>
              <a:ext uri="{FF2B5EF4-FFF2-40B4-BE49-F238E27FC236}">
                <a16:creationId xmlns:a16="http://schemas.microsoft.com/office/drawing/2014/main" id="{09503579-BE37-A7DA-7581-2548B79F2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1" y="529599"/>
            <a:ext cx="3602736" cy="348386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D89B3296-5D7F-727B-4672-E7ADD4E730D9}"/>
              </a:ext>
            </a:extLst>
          </p:cNvPr>
          <p:cNvCxnSpPr>
            <a:cxnSpLocks/>
          </p:cNvCxnSpPr>
          <p:nvPr/>
        </p:nvCxnSpPr>
        <p:spPr>
          <a:xfrm>
            <a:off x="1867535" y="4841240"/>
            <a:ext cx="723774" cy="4298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C946DCD0-5CC0-0F2C-3A32-4FE08068A72B}"/>
              </a:ext>
            </a:extLst>
          </p:cNvPr>
          <p:cNvCxnSpPr>
            <a:cxnSpLocks/>
          </p:cNvCxnSpPr>
          <p:nvPr/>
        </p:nvCxnSpPr>
        <p:spPr>
          <a:xfrm>
            <a:off x="1168400" y="4431030"/>
            <a:ext cx="699135" cy="4102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Uma imagem com desenhos de criança, captura de ecrã&#10;&#10;Os conteúdos gerados por IA podem estar incorretos.">
            <a:extLst>
              <a:ext uri="{FF2B5EF4-FFF2-40B4-BE49-F238E27FC236}">
                <a16:creationId xmlns:a16="http://schemas.microsoft.com/office/drawing/2014/main" id="{BEF58709-590C-A591-B0E0-19837734B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32" y="938663"/>
            <a:ext cx="3602736" cy="348386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7" name="Imagem 6" descr="Uma imagem com desenhos de criança, captura de ecrã, esboço, arte&#10;&#10;Os conteúdos gerados por IA podem estar incorretos.">
            <a:extLst>
              <a:ext uri="{FF2B5EF4-FFF2-40B4-BE49-F238E27FC236}">
                <a16:creationId xmlns:a16="http://schemas.microsoft.com/office/drawing/2014/main" id="{0E43F47E-5989-F257-283F-519E166C8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33" y="1368047"/>
            <a:ext cx="3602736" cy="348386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24686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Ecrã Panorâmico</PresentationFormat>
  <Paragraphs>2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Castanho Terroso</dc:creator>
  <cp:lastModifiedBy>David Castanho Terroso</cp:lastModifiedBy>
  <cp:revision>2</cp:revision>
  <dcterms:created xsi:type="dcterms:W3CDTF">2025-01-28T19:02:53Z</dcterms:created>
  <dcterms:modified xsi:type="dcterms:W3CDTF">2025-07-02T16:15:18Z</dcterms:modified>
</cp:coreProperties>
</file>