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3998-92B8-43FF-B36A-EEE1317C4933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BC41-B50D-4443-9D46-70158EACC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9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3998-92B8-43FF-B36A-EEE1317C4933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BC41-B50D-4443-9D46-70158EACC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15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3998-92B8-43FF-B36A-EEE1317C4933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BC41-B50D-4443-9D46-70158EACC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21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3998-92B8-43FF-B36A-EEE1317C4933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BC41-B50D-4443-9D46-70158EACC5D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798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3998-92B8-43FF-B36A-EEE1317C4933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BC41-B50D-4443-9D46-70158EACC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93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3998-92B8-43FF-B36A-EEE1317C4933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BC41-B50D-4443-9D46-70158EACC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54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3998-92B8-43FF-B36A-EEE1317C4933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BC41-B50D-4443-9D46-70158EACC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536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3998-92B8-43FF-B36A-EEE1317C4933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BC41-B50D-4443-9D46-70158EACC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17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3998-92B8-43FF-B36A-EEE1317C4933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BC41-B50D-4443-9D46-70158EACC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8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3998-92B8-43FF-B36A-EEE1317C4933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BC41-B50D-4443-9D46-70158EACC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04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3998-92B8-43FF-B36A-EEE1317C4933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BC41-B50D-4443-9D46-70158EACC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24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3998-92B8-43FF-B36A-EEE1317C4933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BC41-B50D-4443-9D46-70158EACC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04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3998-92B8-43FF-B36A-EEE1317C4933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BC41-B50D-4443-9D46-70158EACC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71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3998-92B8-43FF-B36A-EEE1317C4933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BC41-B50D-4443-9D46-70158EACC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4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3998-92B8-43FF-B36A-EEE1317C4933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BC41-B50D-4443-9D46-70158EACC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40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3998-92B8-43FF-B36A-EEE1317C4933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BC41-B50D-4443-9D46-70158EACC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2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3998-92B8-43FF-B36A-EEE1317C4933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BC41-B50D-4443-9D46-70158EACC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92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993998-92B8-43FF-B36A-EEE1317C4933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CBC41-B50D-4443-9D46-70158EACC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226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B734-4817-EF53-4C2F-E625A7968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7912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7D252-CE68-3997-75DC-9431BFF7C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78304"/>
            <a:ext cx="9072880" cy="184912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“Trade finance refers to the financial instruments and products that facilitate and support international trade transactions.”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0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1634-DE30-CAF6-4A46-6284E8AE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560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/>
              <a:t>Types of Trade Finance and how Fintech and blockchain will be implemented in these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C9C5-F894-F136-4150-C672E8BB1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376738"/>
          </a:xfrm>
        </p:spPr>
        <p:txBody>
          <a:bodyPr/>
          <a:lstStyle/>
          <a:p>
            <a:r>
              <a:rPr lang="en-IN" dirty="0"/>
              <a:t>Letters of credit</a:t>
            </a:r>
          </a:p>
          <a:p>
            <a:r>
              <a:rPr lang="en-IN" dirty="0"/>
              <a:t>Documentary collections</a:t>
            </a:r>
          </a:p>
          <a:p>
            <a:r>
              <a:rPr lang="en-IN" dirty="0"/>
              <a:t>Trade credit insurance</a:t>
            </a:r>
          </a:p>
          <a:p>
            <a:r>
              <a:rPr lang="en-IN" dirty="0"/>
              <a:t>Factoring </a:t>
            </a:r>
          </a:p>
          <a:p>
            <a:r>
              <a:rPr lang="en-IN" dirty="0"/>
              <a:t>Export credit agencies</a:t>
            </a:r>
          </a:p>
        </p:txBody>
      </p:sp>
    </p:spTree>
    <p:extLst>
      <p:ext uri="{BB962C8B-B14F-4D97-AF65-F5344CB8AC3E}">
        <p14:creationId xmlns:p14="http://schemas.microsoft.com/office/powerpoint/2010/main" val="106068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DF2A-5819-2E39-714B-475470F3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33813-AF34-ED00-D778-4A8E5C83C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HSBC and Ing’s blockchain enabled trade finance</a:t>
            </a:r>
          </a:p>
          <a:p>
            <a:endParaRPr lang="en-IN" dirty="0"/>
          </a:p>
          <a:p>
            <a:r>
              <a:rPr lang="en-IN" dirty="0" err="1"/>
              <a:t>Marcopolo</a:t>
            </a:r>
            <a:r>
              <a:rPr lang="en-IN" dirty="0"/>
              <a:t> Network</a:t>
            </a:r>
          </a:p>
          <a:p>
            <a:endParaRPr lang="en-IN" dirty="0"/>
          </a:p>
          <a:p>
            <a:r>
              <a:rPr lang="en-IN" dirty="0" err="1"/>
              <a:t>Tradelx’s</a:t>
            </a:r>
            <a:r>
              <a:rPr lang="en-IN" dirty="0"/>
              <a:t> TIX Platform</a:t>
            </a:r>
          </a:p>
        </p:txBody>
      </p:sp>
    </p:spTree>
    <p:extLst>
      <p:ext uri="{BB962C8B-B14F-4D97-AF65-F5344CB8AC3E}">
        <p14:creationId xmlns:p14="http://schemas.microsoft.com/office/powerpoint/2010/main" val="2031630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 </vt:lpstr>
      <vt:lpstr>Types of Trade Finance and how Fintech and blockchain will be implemented in these</vt:lpstr>
      <vt:lpstr>Examples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David Thakral</dc:creator>
  <cp:lastModifiedBy>David Thakral</cp:lastModifiedBy>
  <cp:revision>1</cp:revision>
  <dcterms:created xsi:type="dcterms:W3CDTF">2023-04-21T17:08:59Z</dcterms:created>
  <dcterms:modified xsi:type="dcterms:W3CDTF">2023-04-21T17:09:26Z</dcterms:modified>
</cp:coreProperties>
</file>