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Averag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0c00e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0c00e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aea0f1c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aea0f1c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3fded6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3fded6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635c3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635c3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5" name="Google Shape;6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86" name="Google Shape;86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4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5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6" name="Google Shape;10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8" name="Google Shape;11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8E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Domain-Specific Languages in Ruby</a:t>
            </a:r>
            <a:endParaRPr/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748" y="3258275"/>
            <a:ext cx="1634524" cy="16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297500" y="1132625"/>
            <a:ext cx="70389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1294301" y="20975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Goals</a:t>
            </a:r>
            <a:endParaRPr b="1" sz="22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294300" y="2423075"/>
            <a:ext cx="6440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Demystify some of the infamous Ruby/Rails magic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294300" y="2748575"/>
            <a:ext cx="6792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Gain a better understanding of blocks, procs, and lambdas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225" y="125250"/>
            <a:ext cx="1072550" cy="10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1297500" y="3074075"/>
            <a:ext cx="6928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Learn some of Ruby’s interesting dynamic features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297500" y="3399575"/>
            <a:ext cx="6928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Test-Driven Development w/ a focus on integration tests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Domain-Specific Language?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225" y="125250"/>
            <a:ext cx="1072550" cy="10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68700" y="1892700"/>
            <a:ext cx="82221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Martin Fowler defines a Domain-Specific Language as “...a computer language that's targeted to a particular kind of problem, rather than a general purpose language that's aimed at any kind of software problem.”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CSS, regular expressions, Rails routes, Factory Bot, Retriever Data Mappers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Diagram: 1st Iteration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225" y="125250"/>
            <a:ext cx="1072550" cy="107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0"/>
          <p:cNvCxnSpPr>
            <a:stCxn id="155" idx="0"/>
            <a:endCxn id="156" idx="2"/>
          </p:cNvCxnSpPr>
          <p:nvPr/>
        </p:nvCxnSpPr>
        <p:spPr>
          <a:xfrm rot="-5400000">
            <a:off x="4844275" y="3527025"/>
            <a:ext cx="10620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6" name="Google Shape;156;p20"/>
          <p:cNvSpPr txBox="1"/>
          <p:nvPr/>
        </p:nvSpPr>
        <p:spPr>
          <a:xfrm>
            <a:off x="4199875" y="2115025"/>
            <a:ext cx="2350200" cy="881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199875" y="4058325"/>
            <a:ext cx="2350200" cy="881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Declaration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374975" y="3605025"/>
            <a:ext cx="541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0..*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471900" y="3027775"/>
            <a:ext cx="2350200" cy="881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Factory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20"/>
          <p:cNvCxnSpPr>
            <a:stCxn id="156" idx="1"/>
            <a:endCxn id="158" idx="3"/>
          </p:cNvCxnSpPr>
          <p:nvPr/>
        </p:nvCxnSpPr>
        <p:spPr>
          <a:xfrm flipH="1">
            <a:off x="2821975" y="2555725"/>
            <a:ext cx="1377900" cy="9129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0" name="Google Shape;160;p20"/>
          <p:cNvSpPr txBox="1"/>
          <p:nvPr/>
        </p:nvSpPr>
        <p:spPr>
          <a:xfrm>
            <a:off x="3658675" y="2163100"/>
            <a:ext cx="5412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0..*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Diagram: 2nd Iteration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225" y="125250"/>
            <a:ext cx="1072550" cy="107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1"/>
          <p:cNvCxnSpPr>
            <a:stCxn id="168" idx="0"/>
            <a:endCxn id="169" idx="2"/>
          </p:cNvCxnSpPr>
          <p:nvPr/>
        </p:nvCxnSpPr>
        <p:spPr>
          <a:xfrm flipH="1" rot="5400000">
            <a:off x="5286375" y="3084825"/>
            <a:ext cx="1062000" cy="8850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9" name="Google Shape;169;p21"/>
          <p:cNvSpPr txBox="1"/>
          <p:nvPr/>
        </p:nvSpPr>
        <p:spPr>
          <a:xfrm>
            <a:off x="4199875" y="2115025"/>
            <a:ext cx="2350200" cy="881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084775" y="4058325"/>
            <a:ext cx="2350200" cy="881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Declaration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259875" y="3605025"/>
            <a:ext cx="541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0..*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71775" y="2381925"/>
            <a:ext cx="2350200" cy="881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Factory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1"/>
          <p:cNvCxnSpPr>
            <a:stCxn id="169" idx="1"/>
            <a:endCxn id="171" idx="3"/>
          </p:cNvCxnSpPr>
          <p:nvPr/>
        </p:nvCxnSpPr>
        <p:spPr>
          <a:xfrm flipH="1">
            <a:off x="2821975" y="2555725"/>
            <a:ext cx="1377900" cy="267000"/>
          </a:xfrm>
          <a:prstGeom prst="bentConnector3">
            <a:avLst>
              <a:gd fmla="val 5921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3" name="Google Shape;173;p21"/>
          <p:cNvSpPr txBox="1"/>
          <p:nvPr/>
        </p:nvSpPr>
        <p:spPr>
          <a:xfrm>
            <a:off x="3658675" y="2163100"/>
            <a:ext cx="5412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0..*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71775" y="3712775"/>
            <a:ext cx="2350200" cy="881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Definition Proxy</a:t>
            </a:r>
            <a:endParaRPr sz="18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1"/>
          <p:cNvCxnSpPr>
            <a:stCxn id="174" idx="0"/>
            <a:endCxn id="171" idx="2"/>
          </p:cNvCxnSpPr>
          <p:nvPr/>
        </p:nvCxnSpPr>
        <p:spPr>
          <a:xfrm rot="-5400000">
            <a:off x="1422475" y="3487775"/>
            <a:ext cx="449400" cy="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6" name="Google Shape;176;p21"/>
          <p:cNvCxnSpPr>
            <a:endCxn id="174" idx="3"/>
          </p:cNvCxnSpPr>
          <p:nvPr/>
        </p:nvCxnSpPr>
        <p:spPr>
          <a:xfrm flipH="1">
            <a:off x="2821975" y="3023375"/>
            <a:ext cx="1807500" cy="1130100"/>
          </a:xfrm>
          <a:prstGeom prst="bentConnector3">
            <a:avLst>
              <a:gd fmla="val 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7" name="Google Shape;177;p21"/>
          <p:cNvSpPr/>
          <p:nvPr/>
        </p:nvSpPr>
        <p:spPr>
          <a:xfrm flipH="1">
            <a:off x="4572000" y="3023375"/>
            <a:ext cx="110350" cy="9012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flipH="1" rot="10800000">
            <a:off x="1592000" y="3605037"/>
            <a:ext cx="110350" cy="9012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525275" y="671900"/>
            <a:ext cx="3749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We Learned</a:t>
            </a:r>
            <a:endParaRPr b="1" sz="22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225" y="125250"/>
            <a:ext cx="1072550" cy="10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525275" y="3770525"/>
            <a:ext cx="8241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...and putting it all together to build a Domain-Specific Language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25275" y="997400"/>
            <a:ext cx="81663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Implicit/explicit blocks and how to use them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Altering the context a block evaluates in using </a:t>
            </a:r>
            <a:r>
              <a:rPr lang="en-GB" sz="15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instance_eval</a:t>
            </a:r>
            <a:endParaRPr sz="1500">
              <a:solidFill>
                <a:srgbClr val="CACA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Hooking into Ruby’s method lookup chain using </a:t>
            </a:r>
            <a:r>
              <a:rPr lang="en-GB" sz="15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method_missing</a:t>
            </a:r>
            <a:endParaRPr sz="1500">
              <a:solidFill>
                <a:srgbClr val="CACA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Dynamically setting attributes on objects using </a:t>
            </a:r>
            <a:r>
              <a:rPr lang="en-GB" sz="15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endParaRPr sz="1500">
              <a:solidFill>
                <a:srgbClr val="CACA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Dynamic arguments using splat and double splat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Acquiring an object’s class using reflection via </a:t>
            </a:r>
            <a:r>
              <a:rPr lang="en-GB" sz="1500">
                <a:solidFill>
                  <a:srgbClr val="CACACA"/>
                </a:solidFill>
                <a:latin typeface="Courier New"/>
                <a:ea typeface="Courier New"/>
                <a:cs typeface="Courier New"/>
                <a:sym typeface="Courier New"/>
              </a:rPr>
              <a:t>self.class</a:t>
            </a:r>
            <a:endParaRPr sz="1500">
              <a:solidFill>
                <a:srgbClr val="CACA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Basic Test-Driven Development with a focus on integration tests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92" name="Google Shape;192;p2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748" y="3258275"/>
            <a:ext cx="1634524" cy="16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