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Proxima Nova Extrabold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Hélio Gome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7" Type="http://schemas.openxmlformats.org/officeDocument/2006/relationships/font" Target="fonts/ProximaNovaExtra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8-27T14:40:01.267">
    <p:pos x="6000" y="0"/>
    <p:text>Mostrar  pelo postman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8-27T14:43:07.862">
    <p:pos x="6000" y="0"/>
    <p:text>Mostrar a base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5-08-27T14:47:47.284">
    <p:pos x="6000" y="0"/>
    <p:text>Mostrar a base com erro 060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7cff3bd6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77cff3bd6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7cff3bd6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77cff3bd6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7cff3bd6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77cff3bd6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7cff3bd6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77cff3bd6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7cff3bd6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77cff3bd6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7cff3bd60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77cff3bd6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7cff3bd6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77cff3bd6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cff3bd6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77cff3bd6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7cff3bd6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77cff3bd6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7cff3bd6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77cff3bd6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7cff3bd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77cff3bd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7cff3bd6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77cff3bd6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7cff3bd6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77cff3bd6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cff3bd6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77cff3bd6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cff3bd6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77cff3bd6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2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2583" y="720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580">
                <a:solidFill>
                  <a:srgbClr val="F3F3F3"/>
                </a:solidFill>
              </a:rPr>
              <a:t>Fluxo de Abertura de Aulas Práticas</a:t>
            </a:r>
            <a:endParaRPr sz="3580">
              <a:solidFill>
                <a:srgbClr val="F3F3F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8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580">
                <a:solidFill>
                  <a:srgbClr val="F3F3F3"/>
                </a:solidFill>
              </a:rPr>
              <a:t>Compreensão e Análise de Cenários</a:t>
            </a:r>
            <a:br>
              <a:rPr lang="pt-BR" sz="2580">
                <a:solidFill>
                  <a:srgbClr val="F3F3F3"/>
                </a:solidFill>
              </a:rPr>
            </a:br>
            <a:r>
              <a:rPr b="1" lang="pt-BR" sz="1650">
                <a:solidFill>
                  <a:srgbClr val="E8E8E8"/>
                </a:solidFill>
                <a:highlight>
                  <a:srgbClr val="22262B"/>
                </a:highlight>
              </a:rPr>
              <a:t>(2R e 4R)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Possíveis Erros no Mapeamento da Abertura de Aula (Visão Geral)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Os erros na abertura de aula podem surgir em diversas etapas: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Falhas de hardware no coletor ou no SP-Instrutor.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Problemas de comunicação.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Dados inconsistentes no sistema central.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 Geral: Impede o início da aula ou leva a dados corrompidos.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Erros Comuns – Sincronização e Conexão (Bluetooth/Rede)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Problema: O SP-Instrutor não consegue se conectar ao SP-Coletor via Bluetooth, ou o coletor não consegue se conectar à rede (Wi-Fi/3G/4G).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Mapeamento de Erro: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◦ Falha no pareamento ou conexão Bluetooth entre os dispositivos.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Coletor ou SP-Instrutor sem conexão de internet para comunicar com o servidor.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SP-Coletor não detectado pelo SP-Instrutor.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coletor já está associado a outra aula ou instrutor.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Impacto: Impede o início de qualquer comunicação ou etapa subsequente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Erros Comuns – Identificação (Instrutor/Aluno) (Erro 060)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Problema: CPFs inválidos, não cadastrados, ou inconsistências nos dados do instrutor/aluno.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Mapeamento de Erro: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◦ CPF do instrutor/aluno não corresponde a um cadastro válido ou está inativo.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Instrutor cadastrado, mas com status inativo (licença vencida, suspensão, etc.).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Aluno com matrícula expirada ou em status que impede a aula.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Categoria do aluno não compatível com a aula ou veículo.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Impacto: Bloqueia a progressão, pois o sistema não consegue validar as partes envolvidas.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Erros Comuns – Biometria (Validação Facial)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Problema: Falhas na captura da imagem facial, imagem de baixa qualidade, ou a biometria não confere com o cadastro.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Mapeamento de Erro: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Problema técnico na câmera ou na captura da imagem (pouca luz, desfoque).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Imagem capturada com qualidade insuficiente para análise.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 face capturada não corresponde ao instrutor/aluno cadastrado.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Problema no serviço de reconhecimento facial (API não responde, erro interno - ERRO 500).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Tentativa de usar a mesma pessoa como aluno e instrutor.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Impacto: A aula não pode ser iniciada sem a validação biométrica obrigatória.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Erros Comuns – Veículo e Quilometragem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Problema: Veículo não cadastrado ou quilometragem inconsistente.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Mapeamento de Erro: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Placa informada não existe associada ao CFC.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Veículo marcado como indisponível para uso (Restrito pelo Detran).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Veículo não homologado para a categoria da aula/aluno (Categorias divergentes).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Quilometragem inicial informada é menor que a final da última aula registrada.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Quilometragem informada em formato incorreto.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Impacto: A aula não pode ser associada a um veículo válido ou ter seu percurso rastreado corretamente.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Erros Comuns – Agendamento e Regras de Negócio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Problema: A aula viola regras de agendamento (horário, duração), ou limites do sistema.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Mapeamento de Erro: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◦ Tentativa de iniciar aula fora do horário de funcionamento ou permitido pelo DETRAN.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Erro de falta de aulas de conceitos básicos (CE).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Aula se sobrepondo a outro agendamento para o instrutor/aluno/veículo.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Aluno ou instrutor atingiu o limite de aulas diárias/semanais.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Instrutor ou aluno não cumpriu o tempo mínimo de descanso entre aulas.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Tentativa de iniciar uma aula que não foi previamente agendada no sistema.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Impacto: Impede o início da aula para garantir conformidade com as regulamentações.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Erros Comuns – Sistema e API (Gerais)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Problema: Falhas internas no servidor, na API, ou inconsistências no banco de dados.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Mapeamento de Erro: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◦ O servidor da API está inativo ou inacessível.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Token de autenticação inválido ou expirado.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Erro genérico no backend (bug, falha de banco de dados, etc.).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Dados enviados ou recebidos não correspondem ao esperado pelo sistema.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 requisição à API demorou demais para ser respondida.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Problema ao salvar informações no banco de dados (ex: falta de espaço).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Impacto: Pode paralisar o processo de abertura da aula ou levar a dados corrompidos.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95200" y="612308"/>
            <a:ext cx="55950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Introdução ao Processo de Abertura de Aula</a:t>
            </a:r>
            <a:endParaRPr b="0" i="0" sz="2900" u="none" cap="none" strike="noStrike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95200" y="1670150"/>
            <a:ext cx="7301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O que é "Abertura de Aula"?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Um processo crítico executado pelo Coletor.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Detalha o fluxo de trabalho técnico e as validações para iniciar uma aula.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Objetivo Principal: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Descrever etapas sequenciais e verificações de pré-condição.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Garantir a conformidade regulatória, a integridade dos dados e a funcionalidade adequada do sistema antes do início oficial da aula.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Riscos Mitigados: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Aulas não autorizadas.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Falhas de registro.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Problemas de conectividade.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Inconformidades com a legislação vigente (especialmente captura de dados biométricos e geográficos).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95200" y="612308"/>
            <a:ext cx="55950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Pré-condições Essenciais (Inputs/Requisitos)</a:t>
            </a:r>
            <a:endParaRPr b="0" i="0" sz="2900" u="none" cap="none" strike="noStrike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95200" y="1670150"/>
            <a:ext cx="7301400" cy="3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Para que o processo de abertura de aula seja iniciado, as seguintes pré-condições devem ser atendidas: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Coletor Operacional: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dispositivo deve estar ligado, com bateria suficiente.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aplicativo Coletor deve estar em execução em primeiro plano.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</a:t>
            </a: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Dados Locais: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banco de dados local do Coletor deve conter informações atualizadas de candidatos, instrutores e planos de aula.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Conectividade (Inicial/Opcional):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Embora a aula possa ocorrer offline após a abertura, algumas checagens iniciais podem depender de conexão para sincronização ou validações online.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Fluxo Detalhado – Início da Solicitação e Checagens de Ambiente</a:t>
            </a:r>
            <a:endParaRPr b="0" i="0" sz="2900" u="none" cap="none" strike="noStrike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O processo de abertura de aula segue uma sequência rigorosa de verificações e ações. Qualquer falha em uma etapa de validação interrompe o processo e exibe uma mensagem de erro.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Início da Solicitação de Abertura: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Coletor recebe uma solicitação de abertura de aula (UI ou API interna).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Dados essenciais (ex: ID da aula, candidato, instrutor, tipo) são coletados e salvos.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Checagens de Ambiente e Integridade do Coletor: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Verificação de Aplicação em Primeiro Plano: O aplicativo Coletor deve estar em primeiro plano.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Checagem de Inatividade do Coletor: O dispositivo deve estar ativo e autorizado no sistema central da VSOFT.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Checagem de Inatividade do CFC: O CFC (Centro de Formação de Condutores) vinculado deve estar ativo e em situação regular.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Verificação de Aulas em Andamento: O Coletor não pode iniciar uma nova aula se já houver uma em andamento (gerencia uma aula por vez).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Fluxo Detalhado – Checagens de Dados e Sincronização</a:t>
            </a:r>
            <a:endParaRPr b="0" i="0" sz="2900" u="none" cap="none" strike="noStrike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Verificação de Sincronização de Aulas Concluídas: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Alerta sobre aulas concluídas há mais de 24 horas que não foram sincronizadas.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Não bloqueia a abertura, mas serve como aviso crítico para integridade de dados.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Checagem de Existência do Candidato (Banco Local):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Confirma que os dados do candidato (CPF, nome, etc.) estão presentes e válidos no banco de dados local.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Checagem de Existência do Instrutor (Banco Local):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Confirma que os dados do instrutor (CPF, nome, etc.) estão presentes e válidos no banco de dados local.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Validação de Validações Biométricas Expiradas: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Verifica se validações biométricas (candidato/instrutor) realizadas há muito tempo (ex: mais de 10 minutos) precisam ser refeitas.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Se expiradas, o processo é pausado e novas validações são solicitadas.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Fluxo Detalhado – Checagens de Sensores e Localização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Verificação de Funcionamento dos Sensores (GPS e Câmera):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Garante que os sensores críticos (GPS para localização/trajeto e Câmera para biometria/imagens) estão operacionais e acessíveis.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Captura de Primeira Localização (HasFirstLocation):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É mandatório possuir uma coordenada GPS inicial válida ou ser capaz de capturá-la no momento da abertura.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Verificação de Cerca Geográfica (Geofencing):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Verifica se a localização atual (GPS) está dentro da cerca geográfica permitida para o início da aula.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Controle de Tentativas Sem GPS: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Após um número configurável de tentativas falhas (ex: 4), a aula pode ser iniciada como contingência, com essa condição registrada no log.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Medida de robustez para não paralisar aulas, mas com ressalvas de auditoria.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Fluxo Detalhado – Preparação da Aula e Conteúdo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Checagem de Requisitos do Plano de Aula: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Verifica se o plano de aula associado atende a todos os requisitos e está em um estado válido (ex: completo, aprovado).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Carregamento do Plano de Aula para Memória: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Todos os conteúdos, etapas e configurações do plano de aula são carregados do banco de dados local para a memória do Coletor, otimizando o acesso durante a execução da aula.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Configuração dos Valores Iniciais do Conteúdo: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Os valores iniciais de cada item ou meta do conteúdo da aula são configurados (ex: tempo de duração, estado inicial de exercícios)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Fluxo Detalhado – Ações Específicas e Finalização da Abertura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Envio de Requisição de Abertura Online (se tipo "Online"):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Uma requisição específica é enviada ao sistema central para registrar a abertura.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Início da Gravação de Imagens da Aula: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 função de gravação de imagens/vídeos é iniciada, conforme requisitos regulatórios.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Agendamento de </a:t>
            </a: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Validações</a:t>
            </a: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Biométricas Aleatórias (Veículo A/ACC):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Pontos de validação biométrica aleatórios são agendados para serem realizados durante a aula (motocicleta/ciclomotor).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Envio de Dados de Resposta de Inicialização: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Dados de resposta (confirmando abertura, IDs da sessão) são enviados ao sistema central ou armazenados para sincronização posterior.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Exibição da Mensagem de Início de Aula: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Uma mensagem clara confirma que a aula foi iniciada com sucesso na tela do Coletor.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Gravação de Log do Modelo de Celular Coletor: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modelo exato do dispositivo Coletor é registrado para fins de auditoria e diagnóstico.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</a:t>
            </a: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Salvamento da Aula Corrente em Memória: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Os dados da aula iniciada são salvos em memória para facilitar o acesso rápido e consultas durante seu andamento.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Pós-Abertura (Preparação para Encerramento):</a:t>
            </a:r>
            <a:endParaRPr b="1"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0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Variáveis de status são verificadas e configuradas para a geração do log final e relatório da aula.</a:t>
            </a:r>
            <a:endParaRPr sz="10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895200" y="612300"/>
            <a:ext cx="6738900" cy="8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pt-BR" sz="2900">
                <a:solidFill>
                  <a:srgbClr val="272C3A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Tratamento de Erros e Considerações Gerais</a:t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sz="2900">
              <a:solidFill>
                <a:srgbClr val="272C3A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895200" y="1537150"/>
            <a:ext cx="7301400" cy="3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Tratamento de Erros e Mensagens: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Em caso de falha, o processo é interrompido.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Uma mensagem de erro específica e inteligível é apresentada ao usuário.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 falha é registrada no log do sistema com detalhes técnicos para diagnóstico.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Considerações de Segurança: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Checagens de inatividade de Coletor/CFC, existência de candidato/instrutor e validação biométrica são cruciais para garantir autenticidade e autorização.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Considerações de Performance: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carregamento do plano de aula para a memória otimiza o acesso.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As checagens iniciais são projetadas para serem rápidas, evitando latência excessiva.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• Considerações de Robustez:</a:t>
            </a:r>
            <a:endParaRPr b="1"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 sz="1300">
                <a:solidFill>
                  <a:srgbClr val="474747"/>
                </a:solidFill>
                <a:latin typeface="Proxima Nova"/>
                <a:ea typeface="Proxima Nova"/>
                <a:cs typeface="Proxima Nova"/>
                <a:sym typeface="Proxima Nova"/>
              </a:rPr>
              <a:t>    ◦ O tratamento para tentativas falhas de GPS e avisos de sincronização de aulas passadas adicionam robustez ao sistema em cenários de condições adversas.</a:t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>
              <a:solidFill>
                <a:srgbClr val="47474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2724525" y="4577075"/>
            <a:ext cx="5595000" cy="1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pt-BR" sz="800" u="none" cap="none" strike="noStrike">
                <a:solidFill>
                  <a:srgbClr val="D9DEE5"/>
                </a:solidFill>
                <a:latin typeface="Proxima Nova"/>
                <a:ea typeface="Proxima Nova"/>
                <a:cs typeface="Proxima Nova"/>
                <a:sym typeface="Proxima Nova"/>
              </a:rPr>
              <a:t>TÍTULO DA APRESENTAÇÃO ENTRA AQUI</a:t>
            </a:r>
            <a:endParaRPr b="0" i="0" sz="800" u="none" cap="none" strike="noStrike">
              <a:solidFill>
                <a:srgbClr val="D9DEE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