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4AEA-0E64-A20B-E92B-47E0399AF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FCDA8-6AAD-992B-058D-C0BE45E3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9FD4F-6AFB-7B44-B568-33AA1594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79F6-F7FD-0575-D56A-8761C646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B446-9850-81F5-ECA0-6F825263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81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B713-4E53-EACC-779E-6B34793F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F4C0C-73DE-C4A7-2BE2-43A5FF0E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E1FF-B376-178D-B449-C7524AE7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72E1-EBC5-7DE4-0AA9-56EDED55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467C-A0B8-7752-94FF-E0842639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00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A0F65-C607-3593-DB66-AC70C0580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41DA9-9B59-4575-F395-1E949BEA7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86A3-9E72-DDE3-6906-5BC135EA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D5F3-355C-7952-1790-8355B5A9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D01A-337D-9902-53EE-113D3285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3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8DFF-C37D-C291-C5D5-EAA2273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5646-6B91-C939-3620-FA30AFCE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6511-873B-049F-7915-3AEA483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BE50-18C8-B438-485D-982F1B9E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BC2A6-2DDB-30B1-38F0-3FDE7E06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132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47F2-62EE-C557-0C7F-698AA41C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7EFFD-5F16-02DC-18BB-D53F8ED4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BF70-93BD-826A-EB58-7806681A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C415-F8A2-AD27-2483-F6909D81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802A-1EB1-60F9-F5BE-FCB0362C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67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17E7-82F2-047C-CB6C-8E0CECEA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B845-3A81-E74C-BA74-C1A56C458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3DC4-C582-F423-E137-E08EF45F2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D1F2-478E-64B1-009B-1A18C808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CEC50-DCFD-7226-5263-86BFCC25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B4B06-174D-A1FC-1691-6C64C5F6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705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3565-EBD9-F1FE-ECCC-99A0FAD9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8D00-815B-BABC-90E3-D27225A6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A9CE-E671-6BFB-E0CF-30989771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B65B1-49D3-9BD3-7DBB-9DE9C127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2172F-EC1A-3EEE-8BEA-2B03E70BD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25E13-221C-8A43-870B-1FF32C11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AE34D-B799-8AD3-A986-621C1D0D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F9A20-79B0-7DC8-371C-5B639B3D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39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057F-03A7-402A-1A7A-713F14BC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42603-286A-1884-1696-09BB6AE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A832-CA15-516A-5A98-00874F68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1E2A6-D75E-D406-F367-8623625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9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ADECD-72AC-6886-53E3-22ADCF05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CFF13-2B15-AC91-110F-68BBD345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CA59-2886-D0D3-3E4F-87684FB7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072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76D2-5308-725F-0463-288659F7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9ABA-8720-29EB-502F-01789431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04D4D-6130-AF2F-88C9-21138BB05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D65BD-17AF-5A82-0E9A-0D2E093F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5387B-BFE2-34A3-BB34-3421405E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0E90-10F1-A075-40CA-21D897EB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99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70D-9CCB-914F-9F7B-A23B2819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8B937-2028-A1D7-C3E4-1F55458F6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092D8-BE7F-9576-0036-8B1A12F8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21A3-E561-AAFE-E054-B47CEFC4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F693B-481B-D93D-1A0C-48FBE7B5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9A1F-CB95-28B4-DA77-DBF708A9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1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8F8DA-48EA-EDC5-70D9-E3954FC4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EB38-97B2-EDCB-07D6-34F92513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6DA0-F603-BAE9-EB98-7787AC01C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A13C-AEF1-40A3-A0E5-B2CD00BA538E}" type="datetimeFigureOut">
              <a:rPr lang="sv-SE" smtClean="0"/>
              <a:t>2024-12-30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D8A95-34C2-4C4B-525A-6D3D54583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1FC2-02EB-CA8C-13AD-7A08AFD67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1409-CD7F-4641-9096-80FA6C89E1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7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7A48-C75C-9044-9D2E-F42E113D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Real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</a:t>
            </a:r>
            <a:r>
              <a:rPr lang="sv-SE" dirty="0" err="1"/>
              <a:t>Detection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2F513-05AD-B5A9-267B-E87AEAFB2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36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2CF3-C565-7372-3A8F-313300B4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 err="1"/>
              <a:t>Idea</a:t>
            </a:r>
            <a:r>
              <a:rPr lang="sv-SE" dirty="0"/>
              <a:t> </a:t>
            </a:r>
            <a:r>
              <a:rPr lang="sv-SE" dirty="0" err="1"/>
              <a:t>brainstorm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D9A6-5199-8C3E-A6D5-CD84710E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err="1"/>
              <a:t>Detect</a:t>
            </a:r>
            <a:r>
              <a:rPr lang="sv-SE" dirty="0"/>
              <a:t> </a:t>
            </a:r>
            <a:r>
              <a:rPr lang="sv-SE" dirty="0" err="1"/>
              <a:t>players</a:t>
            </a:r>
            <a:r>
              <a:rPr lang="sv-SE" dirty="0"/>
              <a:t> in </a:t>
            </a:r>
            <a:r>
              <a:rPr lang="sv-SE" dirty="0" err="1"/>
              <a:t>frame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ML </a:t>
            </a:r>
            <a:r>
              <a:rPr lang="sv-SE" dirty="0" err="1"/>
              <a:t>model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Player</a:t>
            </a:r>
            <a:r>
              <a:rPr lang="sv-SE" dirty="0"/>
              <a:t> </a:t>
            </a:r>
            <a:r>
              <a:rPr lang="sv-SE" dirty="0" err="1"/>
              <a:t>tracking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273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7f2ec83-e677-438d-afb7-4c7c0dbc872b}" enabled="1" method="Standard" siteId="{3bc062e4-ac9d-4c17-b4dd-3aad637ff1a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Real Time Object Detection</vt:lpstr>
      <vt:lpstr>Idea brainstorm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Object Detection</dc:title>
  <dc:creator>Mitrokhin Touma David</dc:creator>
  <cp:lastModifiedBy>Mitrokhin Touma David</cp:lastModifiedBy>
  <cp:revision>1</cp:revision>
  <dcterms:created xsi:type="dcterms:W3CDTF">2024-12-30T13:20:34Z</dcterms:created>
  <dcterms:modified xsi:type="dcterms:W3CDTF">2024-12-30T14:23:28Z</dcterms:modified>
</cp:coreProperties>
</file>