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CACERES GUIÑEZ, CRISTOBAL GABRIEL</a:t>
            </a:r>
            <a:br/>
            <a:r>
              <a:t>202845916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TURISMO DE AVENTURA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debido a una difícil situación económica y tiene una deuda vencida.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FICHA SOCIOECONÓMICA; Registro Social de Hogares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Beca BNM</a:t>
            </a:r>
          </a:p>
          <a:p>
            <a:pPr>
              <a:defRPr sz="1200"/>
            </a:pPr>
            <a:r>
              <a:t>Deuda: $87791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$316000</a:t>
            </a:r>
          </a:p>
          <a:p>
            <a:pPr>
              <a:defRPr sz="1200"/>
            </a:pPr>
            <a:r>
              <a:t>Matrícula: $121000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</a:t>
            </a:r>
          </a:p>
          <a:p>
            <a:pPr>
              <a:defRPr sz="1200"/>
            </a:pPr>
            <a:r>
              <a:t>PPS: 5.0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0.4785714285714285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el PPE es menor al mínimo requerido.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no aplica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GUSTAVO ANDRÉ BUZIO CHÁVEZ </a:t>
            </a:r>
            <a:br/>
            <a:r>
              <a:t>22114077K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</a:t>
            </a:r>
            <a:br/>
            <a:r>
              <a:t>Sede Alameda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ayuda debido a dificultades para cubrir la cuota de arancel a partir de julio.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$298000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$298000</a:t>
            </a:r>
          </a:p>
          <a:p>
            <a:pPr>
              <a:defRPr sz="1200"/>
            </a:pPr>
            <a:r>
              <a:t>Matrícula: $159000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</a:t>
            </a:r>
          </a:p>
          <a:p>
            <a:pPr>
              <a:defRPr sz="1200"/>
            </a:pPr>
            <a:r>
              <a:t>PPS: 5.7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0.5035714285714286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dado que la deuda vencida es mayor que 0 y el PPE es superior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BELÉN MERCEDES NEIRA QUIROZ</a:t>
            </a:r>
            <a:br/>
            <a:r>
              <a:t>185383318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INFORMÁTICA</a:t>
            </a:r>
            <a:br/>
            <a:r>
              <a:t>Sede Puente Alto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2021-01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se encuentra en una situación socioeconómica precaria.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Comprobante de ingresos; Documentación de beneficios anteriores.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DARE</a:t>
            </a:r>
          </a:p>
          <a:p>
            <a:pPr>
              <a:defRPr sz="1200"/>
            </a:pPr>
            <a:r>
              <a:t>Deuda: $0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$310000</a:t>
            </a:r>
          </a:p>
          <a:p>
            <a:pPr>
              <a:defRPr sz="1200"/>
            </a:pPr>
            <a:r>
              <a:t>Matrícula: $159000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0.79</a:t>
            </a:r>
          </a:p>
          <a:p>
            <a:pPr>
              <a:defRPr sz="1200"/>
            </a:pPr>
            <a:r>
              <a:t>PPS: 4.7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0.6653571428571429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no existe deuda que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N/A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