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JOSE ALEXANDER MONTANO RUBILAR</a:t>
            </a:r>
            <a:br/>
            <a:r>
              <a:t>217583195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AUDITORIA</a:t>
            </a:r>
            <a:br/>
            <a:r>
              <a:t>Sede Plaza Oeste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extensa.</a:t>
            </a:r>
          </a:p>
          <a:p>
            <a:pPr>
              <a:defRPr sz="1200"/>
            </a:pPr>
            <a:r>
              <a:t>&gt;Un integrante genera ingresos formales (pensión).</a:t>
            </a:r>
          </a:p>
          <a:p>
            <a:pPr>
              <a:defRPr sz="1200"/>
            </a:pPr>
            <a:r>
              <a:t>&lt;El estudiante no encuentra empleo y recibe ayuda económica de su tío y abuela.</a:t>
            </a:r>
          </a:p>
          <a:p>
            <a:pPr>
              <a:defRPr sz="1200"/>
            </a:pPr>
            <a:r>
              <a:t>&lt;Postulación FUAS: octubre de 2022.</a:t>
            </a:r>
          </a:p>
          <a:p>
            <a:pPr>
              <a:defRPr sz="1200"/>
            </a:pPr>
            <a:r>
              <a:t>&gt;No presenta resultados MINEDUC.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$277,700.0</a:t>
            </a:r>
          </a:p>
          <a:p>
            <a:pPr>
              <a:defRPr sz="1200"/>
            </a:pPr>
            <a:r>
              <a:t>Postulación a FUAS: octubre de 2022</a:t>
            </a:r>
          </a:p>
          <a:p>
            <a:pPr>
              <a:defRPr sz="1200"/>
            </a:pPr>
            <a:r>
              <a:t>Arancel: $275,000.0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0.092</a:t>
            </a:r>
          </a:p>
          <a:p>
            <a:pPr>
              <a:defRPr sz="1200"/>
            </a:pPr>
            <a:r>
              <a:t>PPS: 4.1</a:t>
            </a:r>
          </a:p>
          <a:p>
            <a:pPr>
              <a:defRPr sz="1200"/>
            </a:pPr>
            <a:r>
              <a:t>RSH: 0.5</a:t>
            </a:r>
          </a:p>
          <a:p>
            <a:pPr>
              <a:defRPr sz="1200"/>
            </a:pPr>
            <a:r>
              <a:t>Promedio Ponderado Evaluación: 0.42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PPE es menor al requisito mínimo de 0.5.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Eduardo Rodrigo Fuentealba Rojas</a:t>
            </a:r>
            <a:br/>
            <a:r>
              <a:t>198185213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gestión logística 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porque tiene una deuda vencida y cumple con los requisitos establecidos.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Familia Nuclear</a:t>
            </a:r>
          </a:p>
          <a:p>
            <a:pPr>
              <a:defRPr sz="1200"/>
            </a:pPr>
            <a:r>
              <a:t>&gt;Un ingreso, se infiere que proviene del finiquito laboral</a:t>
            </a:r>
          </a:p>
          <a:p>
            <a:pPr>
              <a:defRPr sz="1200"/>
            </a:pPr>
            <a:r>
              <a:t>&gt;22 mayo 2024 Término de contrato laboral</a:t>
            </a:r>
          </a:p>
          <a:p>
            <a:pPr>
              <a:defRPr sz="1200"/>
            </a:pPr>
            <a:r>
              <a:t>&gt;Excede duración nominal de gratuidad.</a:t>
            </a:r>
          </a:p>
          <a:p>
            <a:pPr>
              <a:defRPr sz="1200"/>
            </a:pPr>
            <a:r>
              <a:t>&gt;se sugire aprobar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$583,215.0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0.67</a:t>
            </a:r>
          </a:p>
          <a:p>
            <a:pPr>
              <a:defRPr sz="1200"/>
            </a:pPr>
            <a:r>
              <a:t>PPS: 4.9</a:t>
            </a:r>
          </a:p>
          <a:p>
            <a:pPr>
              <a:defRPr sz="1200"/>
            </a:pPr>
            <a:r>
              <a:t>RSH: nan</a:t>
            </a:r>
          </a:p>
          <a:p>
            <a:pPr>
              <a:defRPr sz="1200"/>
            </a:pPr>
            <a:r>
              <a:t>Promedio Ponderado Evaluación: 0.84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tras la validación de documentos por la Trabajadora Social y la existencia de deuda vencida.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$298,000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Ricardo Andrés Castillo Tigre </a:t>
            </a:r>
            <a:br/>
            <a:r>
              <a:t>157759736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Analista programador 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2022-1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porque presenta una situación de deuda y ha sido evaluado positivamente.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Familia unipersonal</a:t>
            </a:r>
          </a:p>
          <a:p>
            <a:pPr>
              <a:defRPr sz="1200"/>
            </a:pPr>
            <a:r>
              <a:t>&gt;Un ingreso, se infiere que proviene de trabajo informal o aporte de terceros </a:t>
            </a:r>
          </a:p>
          <a:p>
            <a:pPr>
              <a:defRPr sz="1200"/>
            </a:pPr>
            <a:r>
              <a:t>&gt;24 abril 2024, Renuncia Laboral voluntaria </a:t>
            </a:r>
          </a:p>
          <a:p>
            <a:pPr>
              <a:defRPr sz="1200"/>
            </a:pPr>
            <a:r>
              <a:t>&gt;12 de junio 2024 accidente, Parte policial</a:t>
            </a:r>
          </a:p>
          <a:p>
            <a:pPr>
              <a:defRPr sz="1200"/>
            </a:pPr>
            <a:r>
              <a:t>&gt;18 julio 2024 certificado médico, Esguince grado II, Tratamiento kinisiologia.</a:t>
            </a:r>
          </a:p>
          <a:p>
            <a:pPr>
              <a:defRPr sz="1200"/>
            </a:pPr>
            <a:r>
              <a:t>&gt;Rut no tiene postulaciones en FUAS.</a:t>
            </a:r>
          </a:p>
          <a:p>
            <a:pPr>
              <a:defRPr sz="1200"/>
            </a:pPr>
            <a:r>
              <a:t>&gt;Se sugiere aprobar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$281,000.0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$281,000.0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6.6</a:t>
            </a:r>
          </a:p>
          <a:p>
            <a:pPr>
              <a:defRPr sz="1200"/>
            </a:pPr>
            <a:r>
              <a:t>RSH: nan</a:t>
            </a:r>
          </a:p>
          <a:p>
            <a:pPr>
              <a:defRPr sz="1200"/>
            </a:pPr>
            <a:r>
              <a:t>Promedio Ponderado Evaluación: 0.99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debido a que los documentos han sido validados por una Trabajadora Social y el estudiante tiene una deuda vencida mayor que 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$281,000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Isidora Paz Jaramillo Aguilar</a:t>
            </a:r>
            <a:br/>
            <a:r>
              <a:t>203800304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Gastronomía Internacional</a:t>
            </a:r>
            <a:br/>
            <a:r>
              <a:t>Sede Antonio Varas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vencida en el sistema.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monoparental.</a:t>
            </a:r>
          </a:p>
          <a:p>
            <a:pPr>
              <a:defRPr sz="1200"/>
            </a:pPr>
            <a:r>
              <a:t>&lt;Dos ingresos provenientes de trabajo informal esporádico y una pensión de orfandad.</a:t>
            </a:r>
          </a:p>
          <a:p>
            <a:pPr>
              <a:defRPr sz="1200"/>
            </a:pPr>
            <a:r>
              <a:t>&gt;El 17 de enero de 2024,epicrisis, diagnóstico de trastorno de la articulación temporomaxilar.</a:t>
            </a:r>
          </a:p>
          <a:p>
            <a:pPr>
              <a:defRPr sz="1200"/>
            </a:pPr>
            <a:r>
              <a:t>&gt;El 12 de junio de 2024, un certificado médico, diagnóstico de colitis ulcerosa.</a:t>
            </a:r>
          </a:p>
          <a:p>
            <a:pPr>
              <a:defRPr sz="1200"/>
            </a:pPr>
            <a:r>
              <a:t>&gt;Renueva la gratuidad por un semestre en 2024, puede optar a la beca de arancel regulado.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$394,000.0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0.74</a:t>
            </a:r>
          </a:p>
          <a:p>
            <a:pPr>
              <a:defRPr sz="1200"/>
            </a:pPr>
            <a:r>
              <a:t>PPS: 5.7</a:t>
            </a:r>
          </a:p>
          <a:p>
            <a:pPr>
              <a:defRPr sz="1200"/>
            </a:pPr>
            <a:r>
              <a:t>RSH: 0.5</a:t>
            </a:r>
          </a:p>
          <a:p>
            <a:pPr>
              <a:defRPr sz="1200"/>
            </a:pPr>
            <a:r>
              <a:t>Promedio Ponderado Evaluación: 0.64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estudiante no tiene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$394,000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FIGUEROA SOTO, LUCAS FABIAN</a:t>
            </a:r>
            <a:br/>
            <a:r>
              <a:t>196948872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SONIDO</a:t>
            </a:r>
            <a:br/>
            <a:r>
              <a:t>Sede Viña del 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2022-1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a cubrir.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Familia extensa</a:t>
            </a:r>
          </a:p>
          <a:p>
            <a:pPr>
              <a:defRPr sz="1200"/>
            </a:pPr>
            <a:r>
              <a:t>Un ingreso formal</a:t>
            </a:r>
          </a:p>
          <a:p>
            <a:pPr>
              <a:defRPr sz="1200"/>
            </a:pP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$354,000.0</a:t>
            </a:r>
          </a:p>
          <a:p>
            <a:pPr>
              <a:defRPr sz="1200"/>
            </a:pPr>
            <a:r>
              <a:t>Matrícula: $135,000.0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0.96</a:t>
            </a:r>
          </a:p>
          <a:p>
            <a:pPr>
              <a:defRPr sz="1200"/>
            </a:pPr>
            <a:r>
              <a:t>PPS: 6.3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0.76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estudiante no tiene deuda vencida en el sistema.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LORENA DEL ROSARIO CIGNA GARRIDO</a:t>
            </a:r>
            <a:br/>
            <a:r>
              <a:t>120678450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TURISMO Y HOTELERÍA</a:t>
            </a:r>
            <a:br/>
            <a:r>
              <a:t>Sede Valparaíso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2019-1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de tener deuda vencida.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monoparental.</a:t>
            </a:r>
          </a:p>
          <a:p>
            <a:pPr>
              <a:defRPr sz="1200"/>
            </a:pPr>
            <a:r>
              <a:t>&gt;Un ingreso,se infiere que proviene de act.  informal o del pago de una pensión.</a:t>
            </a:r>
          </a:p>
          <a:p>
            <a:pPr>
              <a:defRPr sz="1200"/>
            </a:pPr>
            <a:r>
              <a:t>&gt;El 2 de febrero de 2024,  incendio forestal (FIBE).</a:t>
            </a:r>
          </a:p>
          <a:p>
            <a:pPr>
              <a:defRPr sz="1200"/>
            </a:pPr>
            <a:r>
              <a:t>&gt;Se renueva la gratuidad por un semestre en 2024, Puede optar al arancel regulado.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$330,000.0</a:t>
            </a:r>
          </a:p>
          <a:p>
            <a:pPr>
              <a:defRPr sz="1200"/>
            </a:pPr>
            <a:r>
              <a:t>Matrícula: $135,000.0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5.4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0.49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estudiante no tiene deuda vencida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MORALES ZAMBRANO, GRISMAYLLERS ANDRELINA</a:t>
            </a:r>
            <a:br/>
            <a:r>
              <a:t>201593417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DISEÑO GRÁFICO</a:t>
            </a:r>
            <a:br/>
            <a:r>
              <a:t>Sede Plaza Oeste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extensa.</a:t>
            </a:r>
          </a:p>
          <a:p>
            <a:pPr>
              <a:defRPr sz="1200"/>
            </a:pPr>
            <a:r>
              <a:t>&gt;Un ingreso proveniente de trabajo informal.</a:t>
            </a:r>
          </a:p>
          <a:p>
            <a:pPr>
              <a:defRPr sz="1200"/>
            </a:pPr>
            <a:r>
              <a:t>&gt;Insuficiencia monetaria en el grupo familiar.</a:t>
            </a:r>
          </a:p>
          <a:p>
            <a:pPr>
              <a:defRPr sz="1200"/>
            </a:pPr>
            <a:r>
              <a:t>&gt;Postulación al FUAS: octubre de 2023.</a:t>
            </a:r>
          </a:p>
          <a:p>
            <a:pPr>
              <a:defRPr sz="1200"/>
            </a:pPr>
            <a:r>
              <a:t>&gt;No se realizó evaluación socioeconómica.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PGES </a:t>
            </a:r>
          </a:p>
          <a:p>
            <a:pPr>
              <a:defRPr sz="1200"/>
            </a:pPr>
            <a:r>
              <a:t>Deuda: $1,570,000.0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$314,000.0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4.9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0.47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PPE es menor a 0.5.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Angie Tejos Urbina</a:t>
            </a:r>
            <a:br/>
            <a:r>
              <a:t>199934473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Restauración de bienes patrimoniales</a:t>
            </a:r>
            <a:br/>
            <a:r>
              <a:t>Sede Alameda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vencida en el sistema.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nuclear.</a:t>
            </a:r>
          </a:p>
          <a:p>
            <a:pPr>
              <a:defRPr sz="1200"/>
            </a:pPr>
            <a:r>
              <a:t>&gt;Un ingreso formal.</a:t>
            </a:r>
          </a:p>
          <a:p>
            <a:pPr>
              <a:defRPr sz="1200"/>
            </a:pPr>
            <a:r>
              <a:t>&gt;La hermana del estudiante se encuentra cursando estudios de educación superior.</a:t>
            </a:r>
          </a:p>
          <a:p>
            <a:pPr>
              <a:defRPr sz="1200"/>
            </a:pPr>
            <a:r>
              <a:t>&gt;Postulación al FUAS: octubre de 2022.</a:t>
            </a:r>
          </a:p>
          <a:p>
            <a:pPr>
              <a:defRPr sz="1200"/>
            </a:pPr>
            <a:r>
              <a:t>&gt;No se registra resultado por parte de MINEDUC.</a:t>
            </a:r>
          </a:p>
          <a:p>
            <a:pPr>
              <a:defRPr sz="1200"/>
            </a:pPr>
            <a:r>
              <a:t>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CAE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$245,000.0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0.8</a:t>
            </a:r>
          </a:p>
          <a:p>
            <a:pPr>
              <a:defRPr sz="1200"/>
            </a:pPr>
            <a:r>
              <a:t>PPS: 5.6</a:t>
            </a:r>
          </a:p>
          <a:p>
            <a:pPr>
              <a:defRPr sz="1200"/>
            </a:pPr>
            <a:r>
              <a:t>RSH: 0.5</a:t>
            </a:r>
          </a:p>
          <a:p>
            <a:pPr>
              <a:defRPr sz="1200"/>
            </a:pPr>
            <a:r>
              <a:t>Promedio Ponderado Evaluación: 0.65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$68,605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GUERRA LATORRE, JENNIFER ALEJANDRA</a:t>
            </a:r>
            <a:br/>
            <a:r>
              <a:t>174836191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Comercio exterior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se encuentra en una situación económica desafiante, pero se sugiere rechazar la solicitud por recomendación de la Trabajadora Social.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 validados por la Trabajadora Social, quien informa lo siguiente:</a:t>
            </a:r>
          </a:p>
          <a:p>
            <a:pPr>
              <a:defRPr sz="1200"/>
            </a:pPr>
            <a:r>
              <a:t>&gt;Familia monoparental.</a:t>
            </a:r>
          </a:p>
          <a:p>
            <a:pPr>
              <a:defRPr sz="1200"/>
            </a:pPr>
            <a:r>
              <a:t>&gt;Un ingreso proveniente de ahorros.</a:t>
            </a:r>
          </a:p>
          <a:p>
            <a:pPr>
              <a:defRPr sz="1200"/>
            </a:pPr>
            <a:r>
              <a:t>&gt;El jefe de hogar se encuentra cesante.</a:t>
            </a:r>
          </a:p>
          <a:p>
            <a:pPr>
              <a:defRPr sz="1200"/>
            </a:pPr>
            <a:r>
              <a:t>&gt;La estudiante ha sido beneficiada con gratuidad para el año 2024.</a:t>
            </a:r>
          </a:p>
          <a:p>
            <a:pPr>
              <a:defRPr sz="1200"/>
            </a:pPr>
            <a:r>
              <a:t>&gt;Se sugiere rechazar la solicitud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 2024-01 / PGES 2023-01</a:t>
            </a:r>
          </a:p>
          <a:p>
            <a:pPr>
              <a:defRPr sz="1200"/>
            </a:pPr>
            <a:r>
              <a:t>Deuda: $660,720.0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$256,000.0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0.64</a:t>
            </a:r>
          </a:p>
          <a:p>
            <a:pPr>
              <a:defRPr sz="1200"/>
            </a:pPr>
            <a:r>
              <a:t>PPS: 5.8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0.67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porque, a pesar de que el PPE es mayor a 0.5, la Trabajadora Social sugiere rechazar la solicitud debido a la situación económica familiar.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$132,140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FERNANDEZ VICENCIO, ALEJANDRO ANTONIO</a:t>
            </a:r>
            <a:br/>
            <a:r>
              <a:t>20549765K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INFORMÁTICA</a:t>
            </a:r>
            <a:br/>
            <a:r>
              <a:t>Sede Viña del 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2022-1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tiene deuda vencida de 0.0 en el sistema, lo que impide la aprobación de la beca.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monoparental.</a:t>
            </a:r>
          </a:p>
          <a:p>
            <a:pPr>
              <a:defRPr sz="1200"/>
            </a:pPr>
            <a:r>
              <a:t>&gt;Un integrante genera ingresos formales.</a:t>
            </a:r>
          </a:p>
          <a:p>
            <a:pPr>
              <a:defRPr sz="1200"/>
            </a:pPr>
            <a:r>
              <a:t>&gt; Renueva gratuidad por un semestre en 2024, puede optar al arancel regulado.</a:t>
            </a:r>
          </a:p>
          <a:p>
            <a:pPr>
              <a:defRPr sz="1200"/>
            </a:pPr>
            <a:r>
              <a:t>&gt;Se sugiere rechazar la solicitud, ya que no se presentaron los documentos mínimos requeridos, solo se entregó el RSH.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$299,000.0</a:t>
            </a:r>
          </a:p>
          <a:p>
            <a:pPr>
              <a:defRPr sz="1200"/>
            </a:pPr>
            <a:r>
              <a:t>Matrícula: $135,000.0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0.86</a:t>
            </a:r>
          </a:p>
          <a:p>
            <a:pPr>
              <a:defRPr sz="1200"/>
            </a:pPr>
            <a:r>
              <a:t>PPS: 5.2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0.70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CALABRAN ZAPATA, NATANAEL OCTAVIO</a:t>
            </a:r>
            <a:br/>
            <a:r>
              <a:t>205803556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AUDITORÍA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2020, 1er semestre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monoparental.</a:t>
            </a:r>
          </a:p>
          <a:p>
            <a:pPr>
              <a:defRPr sz="1200"/>
            </a:pPr>
            <a:r>
              <a:t>&gt;Un ingreso  por pensión por invalidez y trabajo independiente.</a:t>
            </a:r>
          </a:p>
          <a:p>
            <a:pPr>
              <a:defRPr sz="1200"/>
            </a:pPr>
            <a:r>
              <a:t>&gt;El 24 de mayo de 2023 se diagnosticó enfermedad de Ménière en el oído izquierdo, una patología crónica caracterizada por crisis de vértigo.</a:t>
            </a:r>
          </a:p>
          <a:p>
            <a:pPr>
              <a:defRPr sz="1200"/>
            </a:pPr>
            <a:r>
              <a:t>&gt;El estudiante ha excedido la duración nominal de la gratuidad</a:t>
            </a:r>
          </a:p>
          <a:p>
            <a:pPr>
              <a:defRPr sz="1200"/>
            </a:pPr>
            <a:r>
              <a:t>&gt; Se sugiere aprobar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DFC</a:t>
            </a:r>
          </a:p>
          <a:p>
            <a:pPr>
              <a:defRPr sz="1200"/>
            </a:pPr>
            <a:r>
              <a:t>Deuda: $1,375,000.0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$275,000.0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5.3</a:t>
            </a:r>
          </a:p>
          <a:p>
            <a:pPr>
              <a:defRPr sz="1200"/>
            </a:pPr>
            <a:r>
              <a:t>RSH: 0.7</a:t>
            </a:r>
          </a:p>
          <a:p>
            <a:pPr>
              <a:defRPr sz="1200"/>
            </a:pPr>
            <a:r>
              <a:t>Promedio Ponderado Evaluación: 0.34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estudiante no cumple con el requisito mínimo de PPE.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Rhomy Belén Vásquez Simpson</a:t>
            </a:r>
            <a:br/>
            <a:r>
              <a:t>176682396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Informática Biomédica</a:t>
            </a:r>
            <a:br/>
            <a:r>
              <a:t>Sede San Joaquín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porque su situación económica actual es complicada, con ingresos insuficientes en su familia.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nuclear.</a:t>
            </a:r>
          </a:p>
          <a:p>
            <a:pPr>
              <a:defRPr sz="1200"/>
            </a:pPr>
            <a:r>
              <a:t>&gt;Un integrante genera ingresos informales esporádicos, y otro genera ingresos formales.</a:t>
            </a:r>
          </a:p>
          <a:p>
            <a:pPr>
              <a:defRPr sz="1200"/>
            </a:pPr>
            <a:r>
              <a:t>&gt;Ingresos insuficientes; el padre recientemente ha encontrado empleo.</a:t>
            </a:r>
          </a:p>
          <a:p>
            <a:pPr>
              <a:defRPr sz="1200"/>
            </a:pPr>
            <a:r>
              <a:t>&gt;Ya fue asignado con gratuidad, por lo que no es posible una segunda asignación.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DFC</a:t>
            </a:r>
          </a:p>
          <a:p>
            <a:pPr>
              <a:defRPr sz="1200"/>
            </a:pPr>
            <a:r>
              <a:t>Deuda: $581,385.0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$301,000.0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0.7669</a:t>
            </a:r>
          </a:p>
          <a:p>
            <a:pPr>
              <a:defRPr sz="1200"/>
            </a:pPr>
            <a:r>
              <a:t>PPS: 5.3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porque los documentos han sido validados por la Trabajadora Social y el estudiante tiene una deuda vencida mayor que 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$301,000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CATALAN LOBOS, HENRY ANDRES</a:t>
            </a:r>
            <a:br/>
            <a:r>
              <a:t>189308434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TURISMO DE AVENTURA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2023, 1ER SEMESTRE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para ayudar a cubrir la deuda vencida registrada en el sistema.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nuclear.</a:t>
            </a:r>
          </a:p>
          <a:p>
            <a:pPr>
              <a:defRPr sz="1200"/>
            </a:pPr>
            <a:r>
              <a:t>&gt;Un ingreso formal.</a:t>
            </a:r>
          </a:p>
          <a:p>
            <a:pPr>
              <a:defRPr sz="1200"/>
            </a:pPr>
            <a:r>
              <a:t>&gt;El estudiante se encuentra cesante.</a:t>
            </a:r>
          </a:p>
          <a:p>
            <a:pPr>
              <a:defRPr sz="1200"/>
            </a:pPr>
            <a:r>
              <a:t>&gt;Postulación al FUAS: noviembre de 2017.</a:t>
            </a:r>
          </a:p>
          <a:p>
            <a:pPr>
              <a:defRPr sz="1200"/>
            </a:pPr>
            <a:r>
              <a:t>&gt;No se registran resultados por parte de MINEDUC.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DAJU</a:t>
            </a:r>
          </a:p>
          <a:p>
            <a:pPr>
              <a:defRPr sz="1200"/>
            </a:pPr>
            <a:r>
              <a:t>Deuda: $1,465,791.0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$316,000.0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6.4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0.53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debido a que los documentos han sido validados por una Trabajadora Social y el estudiante tiene una deuda vencida mayor que 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$209,451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VALDES VALDES, ALFONSO</a:t>
            </a:r>
            <a:br/>
            <a:r>
              <a:t>153288275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INFORMÁTICA</a:t>
            </a:r>
            <a:br/>
            <a:r>
              <a:t>Sede Maipú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matrícula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Familia unipersonal.</a:t>
            </a:r>
          </a:p>
          <a:p>
            <a:pPr>
              <a:defRPr sz="1200"/>
            </a:pPr>
            <a:r>
              <a:t>Un ingreso, se infiere que proviene por aportes de terceros o trabajo informal.</a:t>
            </a:r>
          </a:p>
          <a:p>
            <a:pPr>
              <a:defRPr sz="1200"/>
            </a:pPr>
            <a:r>
              <a:t>Estudiante cesante desde enero de 2024, sin pago de cotizaciones.</a:t>
            </a:r>
          </a:p>
          <a:p>
            <a:pPr>
              <a:defRPr sz="1200"/>
            </a:pPr>
            <a:r>
              <a:t>Postulación al FUAS: febrero de 2024.</a:t>
            </a:r>
          </a:p>
          <a:p>
            <a:pPr>
              <a:defRPr sz="1200"/>
            </a:pPr>
            <a:r>
              <a:t>No cumple con el requisito socioeconómico.</a:t>
            </a:r>
          </a:p>
          <a:p>
            <a:pPr>
              <a:defRPr sz="1200"/>
            </a:pPr>
            <a:r>
              <a:t>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DAJU / CAE</a:t>
            </a:r>
          </a:p>
          <a:p>
            <a:pPr>
              <a:defRPr sz="1200"/>
            </a:pPr>
            <a:r>
              <a:t>Deuda: $159,000.0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$310,000.0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0.03</a:t>
            </a:r>
          </a:p>
          <a:p>
            <a:pPr>
              <a:defRPr sz="1200"/>
            </a:pPr>
            <a:r>
              <a:t>PPS: 5.6</a:t>
            </a:r>
          </a:p>
          <a:p>
            <a:pPr>
              <a:defRPr sz="1200"/>
            </a:pPr>
            <a:r>
              <a:t>RSH: 0.8</a:t>
            </a:r>
          </a:p>
          <a:p>
            <a:pPr>
              <a:defRPr sz="1200"/>
            </a:pPr>
            <a:r>
              <a:t>Promedio Ponderado Evaluación: 0.31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PPE es menor a 0.5.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$159,000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ACEVEDO MAYORGA, BRIAN ENRIQUE</a:t>
            </a:r>
            <a:br/>
            <a:r>
              <a:t>195007195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ING. EN MECÁNICA AUTOM. Y AUTOTRÓNICA</a:t>
            </a:r>
            <a:br/>
            <a:r>
              <a:t>Sede Maipú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2017-01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Familia unipersonal.</a:t>
            </a:r>
          </a:p>
          <a:p>
            <a:pPr>
              <a:defRPr sz="1200"/>
            </a:pPr>
            <a:r>
              <a:t>Un ingreso, se infiere que proviene de aportes de terceros.</a:t>
            </a:r>
          </a:p>
          <a:p>
            <a:pPr>
              <a:defRPr sz="1200"/>
            </a:pPr>
            <a:r>
              <a:t>El estudiante se encuentra sin empleo.</a:t>
            </a:r>
          </a:p>
          <a:p>
            <a:pPr>
              <a:defRPr sz="1200"/>
            </a:pPr>
            <a:r>
              <a:t>Postulación al FUAS: noviembre de 2016.</a:t>
            </a:r>
          </a:p>
          <a:p>
            <a:pPr>
              <a:defRPr sz="1200"/>
            </a:pPr>
            <a:r>
              <a:t>No postuló al FUAS y ha tenido uno o más semestres sin matrícula ni suspensión formal de estudios.</a:t>
            </a:r>
          </a:p>
          <a:p>
            <a:pPr>
              <a:defRPr sz="1200"/>
            </a:pPr>
            <a:r>
              <a:t>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DARE</a:t>
            </a:r>
          </a:p>
          <a:p>
            <a:pPr>
              <a:defRPr sz="1200"/>
            </a:pPr>
            <a:r>
              <a:t>Deuda: $1,351,425.0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$301,000.0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0.05</a:t>
            </a:r>
          </a:p>
          <a:p>
            <a:pPr>
              <a:defRPr sz="1200"/>
            </a:pPr>
            <a:r>
              <a:t>PPS: 3.6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0.44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estudiante no cumple con el requisito mínimo de PPE.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TOLEDO MIRANDA, MICHAEL RANDAL</a:t>
            </a:r>
            <a:br/>
            <a:r>
              <a:t>207871230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TÉC. EN MAQUINARIA Y VEHÍCULOS PESADOS</a:t>
            </a:r>
            <a:br/>
            <a:r>
              <a:t>Sede Maipú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1 arancel debido a su situación económica vulnerable y la validación de documentos por parte de Trabajadora Social.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monoparental.</a:t>
            </a:r>
          </a:p>
          <a:p>
            <a:pPr>
              <a:defRPr sz="1200"/>
            </a:pPr>
            <a:r>
              <a:t>&gt;Un ingreso formal.</a:t>
            </a:r>
          </a:p>
          <a:p>
            <a:pPr>
              <a:defRPr sz="1200"/>
            </a:pPr>
            <a:r>
              <a:t>&gt;Nivel de ingreso bajo, insuficiente para cubrir las necesidades básicas del hogar.</a:t>
            </a:r>
          </a:p>
          <a:p>
            <a:pPr>
              <a:defRPr sz="1200"/>
            </a:pPr>
            <a:r>
              <a:t>&gt;El estudiante ha excedido la duración nominal de la gratuidad.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DARE</a:t>
            </a:r>
          </a:p>
          <a:p>
            <a:pPr>
              <a:defRPr sz="1200"/>
            </a:pPr>
            <a:r>
              <a:t>Deuda: $266,000.0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$266,000.0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0.83</a:t>
            </a:r>
          </a:p>
          <a:p>
            <a:pPr>
              <a:defRPr sz="1200"/>
            </a:pPr>
            <a:r>
              <a:t>PPS: 4.5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0.67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debido a que el estudiante cumple con los requisitos establecidos y presenta una deuda vencida superior a 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$266,000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VICENTELO CRISOSTOMO, KATHERINE NATALIA</a:t>
            </a:r>
            <a:br/>
            <a:r>
              <a:t>173400179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ING.EN ADMINISTRACIÓN MENCIÓN MARKETING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2021,1ER SEMESTRE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vencida en el sistema.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 validados por la Trabajadora Social, quien informa lo siguiente:</a:t>
            </a:r>
          </a:p>
          <a:p>
            <a:pPr>
              <a:defRPr sz="1200"/>
            </a:pPr>
            <a:r>
              <a:t>&gt;Familia monoparental.</a:t>
            </a:r>
          </a:p>
          <a:p>
            <a:pPr>
              <a:defRPr sz="1200"/>
            </a:pPr>
            <a:r>
              <a:t>&gt;Un ingreso formal.</a:t>
            </a:r>
          </a:p>
          <a:p>
            <a:pPr>
              <a:defRPr sz="1200"/>
            </a:pPr>
            <a:r>
              <a:t>&gt;El 1 de julio de 2024, en neurología infantil, se diag. trastorno de interacción sensorial, trastorno del desarrollo del lenguaje y TDAH.</a:t>
            </a:r>
          </a:p>
          <a:p>
            <a:pPr>
              <a:defRPr sz="1200"/>
            </a:pPr>
            <a:r>
              <a:t>&gt;El tratamiento de Terapia ocupacional y fonoaudiología.</a:t>
            </a:r>
          </a:p>
          <a:p>
            <a:pPr>
              <a:defRPr sz="1200"/>
            </a:pPr>
            <a:r>
              <a:t>&gt;Postulación al FUAS: febrero de 2023.</a:t>
            </a:r>
          </a:p>
          <a:p>
            <a:pPr>
              <a:defRPr sz="1200"/>
            </a:pPr>
            <a:r>
              <a:t>&gt;No se presentan resultados por parte de MINEDUC.</a:t>
            </a:r>
          </a:p>
          <a:p>
            <a:pPr>
              <a:defRPr sz="1200"/>
            </a:pPr>
            <a:r>
              <a:t>&gt;Se sugiere aprobar solicitud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5.7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0.50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$298,000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DIAZ MUÑOZ, JAVIERA ALEJANDRA</a:t>
            </a:r>
            <a:br/>
            <a:r>
              <a:t>206311657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ING.EN ADMIN.MENCIÓN GESTIÓN DE PERSONAS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2019-1ER SEMESTRE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 validados por la Trabajadora Social, quien informa lo siguiente:</a:t>
            </a:r>
          </a:p>
          <a:p>
            <a:pPr>
              <a:defRPr sz="1200"/>
            </a:pPr>
            <a:r>
              <a:t>&gt;Familia nuclear</a:t>
            </a:r>
          </a:p>
          <a:p>
            <a:pPr>
              <a:defRPr sz="1200"/>
            </a:pPr>
            <a:r>
              <a:t>&gt;Un ingreso formal</a:t>
            </a:r>
          </a:p>
          <a:p>
            <a:pPr>
              <a:defRPr sz="1200"/>
            </a:pPr>
            <a:r>
              <a:t>&gt;Diag. (neurologia) anomalidades de la marcha y de la movilidad por pie plano.</a:t>
            </a:r>
          </a:p>
          <a:p>
            <a:pPr>
              <a:defRPr sz="1200"/>
            </a:pPr>
            <a:r>
              <a:t>&gt;Excede duración nominal del beneficio</a:t>
            </a:r>
          </a:p>
          <a:p>
            <a:pPr>
              <a:defRPr sz="1200"/>
            </a:pPr>
            <a:r>
              <a:t>&gt;Se sugiere aprobar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CAE</a:t>
            </a:r>
          </a:p>
          <a:p>
            <a:pPr>
              <a:defRPr sz="1200"/>
            </a:pPr>
            <a:r>
              <a:t>Deuda: $269,284.0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$298.0</a:t>
            </a:r>
          </a:p>
          <a:p>
            <a:pPr>
              <a:defRPr sz="1200"/>
            </a:pPr>
            <a:r>
              <a:t>Matrícula: $159.0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4.0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0.44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estudiante no cumple con el requisito mínimo de PPE.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$269,284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CARRASCO CARRASCO, ANTONIO FERNANDO</a:t>
            </a:r>
            <a:br/>
            <a:r>
              <a:t>160946660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GESTIÓN LOGÍSTICA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2021_01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vencida, lo que impide la aprobación de la beca.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matrícula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unipersonal.</a:t>
            </a:r>
          </a:p>
          <a:p>
            <a:pPr>
              <a:defRPr sz="1200"/>
            </a:pPr>
            <a:r>
              <a:t>&gt;Un ingreso formal proveniente del seguro de cesantía.</a:t>
            </a:r>
          </a:p>
          <a:p>
            <a:pPr>
              <a:defRPr sz="1200"/>
            </a:pPr>
            <a:r>
              <a:t>&gt;El 31 de mayo de 2024 se emitió el finiquito laboral.</a:t>
            </a:r>
          </a:p>
          <a:p>
            <a:pPr>
              <a:defRPr sz="1200"/>
            </a:pPr>
            <a:r>
              <a:t>&gt;Postulación al FUAS: octubre de 2023.</a:t>
            </a:r>
          </a:p>
          <a:p>
            <a:pPr>
              <a:defRPr sz="1200"/>
            </a:pPr>
            <a:r>
              <a:t>&gt;No cumple con el requisito socioeconómico.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CAE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0.57</a:t>
            </a:r>
          </a:p>
          <a:p>
            <a:pPr>
              <a:defRPr sz="1200"/>
            </a:pPr>
            <a:r>
              <a:t>PPS: 5.8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$159,000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Javiera Madeleine Farias Olivos</a:t>
            </a:r>
            <a:br/>
            <a:r>
              <a:t>213526901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técnico en administración 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a cubrir.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matrícula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extensa.</a:t>
            </a:r>
          </a:p>
          <a:p>
            <a:pPr>
              <a:defRPr sz="1200"/>
            </a:pPr>
            <a:r>
              <a:t>&gt;Tres ingresos esporádicos de trabajos informales, un ingreso por pensión, y dos ingresos por trabajos formales.</a:t>
            </a:r>
          </a:p>
          <a:p>
            <a:pPr>
              <a:defRPr sz="1200"/>
            </a:pPr>
            <a:r>
              <a:t>&gt;La familia se encuentra en condición de hacinamiento.</a:t>
            </a:r>
          </a:p>
          <a:p>
            <a:pPr>
              <a:defRPr sz="1200"/>
            </a:pPr>
            <a:r>
              <a:t>&gt;El estudiante tiene asignada la Beca de Excelencia Técnica.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BET 2024-02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$256,000.0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5.9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0.76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la deuda vencida en el sistema es 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$121,000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Felipe Gabriel Zepeda Valenzuela </a:t>
            </a:r>
            <a:br/>
            <a:r>
              <a:t>183408674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electricidad y automatización industrial 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vencida en el sistema.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matrícula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nuclear.</a:t>
            </a:r>
          </a:p>
          <a:p>
            <a:pPr>
              <a:defRPr sz="1200"/>
            </a:pPr>
            <a:r>
              <a:t>&gt;Un ingreso formal.</a:t>
            </a:r>
          </a:p>
          <a:p>
            <a:pPr>
              <a:defRPr sz="1200"/>
            </a:pPr>
            <a:r>
              <a:t>&gt;Ingresos insuficientes para cubrir las necesidades básicas.</a:t>
            </a:r>
          </a:p>
          <a:p>
            <a:pPr>
              <a:defRPr sz="1200"/>
            </a:pPr>
            <a:r>
              <a:t>&gt;El estudiante ha excedido la duración nominal del beneficio.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$302,000.0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0.95</a:t>
            </a:r>
          </a:p>
          <a:p>
            <a:pPr>
              <a:defRPr sz="1200"/>
            </a:pPr>
            <a:r>
              <a:t>PPS: 5.6</a:t>
            </a:r>
          </a:p>
          <a:p>
            <a:pPr>
              <a:defRPr sz="1200"/>
            </a:pPr>
            <a:r>
              <a:t>RSH: 0.6</a:t>
            </a:r>
          </a:p>
          <a:p>
            <a:pPr>
              <a:defRPr sz="1200"/>
            </a:pPr>
            <a:r>
              <a:t>Promedio Ponderado Evaluación: 0.64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no hay deuda vencida que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$159,000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nan</a:t>
            </a:r>
            <a:br/>
            <a:r>
              <a:t>nan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nan</a:t>
            </a:r>
            <a:br/>
            <a:r>
              <a:t>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nan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nan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No se cumple con los requisitos necesarios debido a la falta de datos fundamentales.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nan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nan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nan</a:t>
            </a:r>
          </a:p>
          <a:p>
            <a:pPr>
              <a:defRPr sz="1200"/>
            </a:pPr>
            <a:r>
              <a:t>Deuda: $nan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$nan</a:t>
            </a:r>
          </a:p>
          <a:p>
            <a:pPr>
              <a:defRPr sz="1200"/>
            </a:pPr>
            <a:r>
              <a:t>Matrícula: $nan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nan</a:t>
            </a:r>
          </a:p>
          <a:p>
            <a:pPr>
              <a:defRPr sz="1200"/>
            </a:pPr>
            <a:r>
              <a:t>RSH: nan</a:t>
            </a:r>
          </a:p>
          <a:p>
            <a:pPr>
              <a:defRPr sz="1200"/>
            </a:pPr>
            <a:r>
              <a:t>Promedio Ponderado Evaluación: nan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no hay suficiente información para procesar la solicitud.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$3,851,883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HUERTA RUZ, SERGIO DANIEL</a:t>
            </a:r>
            <a:br/>
            <a:r>
              <a:t>177670413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CONSTRUCCIÓN</a:t>
            </a:r>
            <a:br/>
            <a:r>
              <a:t>Sede Maipú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2013-01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porque excede la duración nominal de gratuidad y tiene un ingreso insuficiente para cubrir las necesidades básicas del hogar.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nuclear.</a:t>
            </a:r>
          </a:p>
          <a:p>
            <a:pPr>
              <a:defRPr sz="1200"/>
            </a:pPr>
            <a:r>
              <a:t>&gt;Un ingreso informal esporádico.</a:t>
            </a:r>
          </a:p>
          <a:p>
            <a:pPr>
              <a:defRPr sz="1200"/>
            </a:pPr>
            <a:r>
              <a:t>&gt;Ingreso insuficiente para cubrir las necesidades básicas del hogar.</a:t>
            </a:r>
          </a:p>
          <a:p>
            <a:pPr>
              <a:defRPr sz="1200"/>
            </a:pPr>
            <a:r>
              <a:t>&gt;Excede la duración nominal de gratuidad.</a:t>
            </a:r>
          </a:p>
          <a:p>
            <a:pPr>
              <a:defRPr sz="1200"/>
            </a:pPr>
            <a:r>
              <a:t>&gt;Se sugiere aprobar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$772,503.0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$316,000.0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4.5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0.71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debido a que el estudiante tiene deuda vencida y los documentos han sido validados por la Trabajadora Social.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$296,403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ESTRADA DURAN, EDUARDO JAVIER</a:t>
            </a:r>
            <a:br/>
            <a:r>
              <a:t>190385000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PREPARADOR FÍSICO</a:t>
            </a:r>
            <a:br/>
            <a:r>
              <a:t>Sede Maipú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por su situación económica que incluye cesantía y un ingreso informal.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unipersonal.</a:t>
            </a:r>
          </a:p>
          <a:p>
            <a:pPr>
              <a:defRPr sz="1200"/>
            </a:pPr>
            <a:r>
              <a:t>&gt;Un ingreso, se infiere que proviene de algún trabajo informal.</a:t>
            </a:r>
          </a:p>
          <a:p>
            <a:pPr>
              <a:defRPr sz="1200"/>
            </a:pPr>
            <a:r>
              <a:t>&gt;Se encuentra cesante, sin pago de cotizaciones desde el mes de julio.</a:t>
            </a:r>
          </a:p>
          <a:p>
            <a:pPr>
              <a:defRPr sz="1200"/>
            </a:pPr>
            <a:r>
              <a:t>&gt;Postulación FUAS: Abril 2016.</a:t>
            </a:r>
          </a:p>
          <a:p>
            <a:pPr>
              <a:defRPr sz="1200"/>
            </a:pPr>
            <a:r>
              <a:t>&gt;No se realizó evaluación socioeconómica.</a:t>
            </a:r>
          </a:p>
          <a:p>
            <a:pPr>
              <a:defRPr sz="1200"/>
            </a:pPr>
            <a:r>
              <a:t>&gt;Se sugiere aprobar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$512,000.0</a:t>
            </a:r>
          </a:p>
          <a:p>
            <a:pPr>
              <a:defRPr sz="1200"/>
            </a:pPr>
            <a:r>
              <a:t>Postulación a FUAS: Abril 2016</a:t>
            </a:r>
          </a:p>
          <a:p>
            <a:pPr>
              <a:defRPr sz="1200"/>
            </a:pPr>
            <a:r>
              <a:t>Arancel: $256,000.0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0.61</a:t>
            </a:r>
          </a:p>
          <a:p>
            <a:pPr>
              <a:defRPr sz="1200"/>
            </a:pPr>
            <a:r>
              <a:t>PPS: 5.4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porque los documentos han sido validados y el estudiante tiene una deuda vencida mayor que 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Lukas Arnaldo Ramos Vasquez</a:t>
            </a:r>
            <a:br/>
            <a:r>
              <a:t>204732531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Administración de Redes y Telecomunicaciones</a:t>
            </a:r>
            <a:br/>
            <a:r>
              <a:t>Sede Puente Alto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monoparental </a:t>
            </a:r>
          </a:p>
          <a:p>
            <a:pPr>
              <a:defRPr sz="1200"/>
            </a:pPr>
            <a:r>
              <a:t>&gt;Dos ingresos económicos (Formal y Pensión)</a:t>
            </a:r>
          </a:p>
          <a:p>
            <a:pPr>
              <a:defRPr sz="1200"/>
            </a:pPr>
            <a:r>
              <a:t>&gt; El nivel de ingreso supera el decil socioeconómico correspondiente.</a:t>
            </a:r>
          </a:p>
          <a:p>
            <a:pPr>
              <a:defRPr sz="1200"/>
            </a:pPr>
            <a:r>
              <a:t>&gt;Postulación FUAS: marzo 2024.</a:t>
            </a:r>
          </a:p>
          <a:p>
            <a:pPr>
              <a:defRPr sz="1200"/>
            </a:pPr>
            <a:r>
              <a:t>&gt;No se realizó evaluación socioeconómica.</a:t>
            </a:r>
          </a:p>
          <a:p>
            <a:pPr>
              <a:defRPr sz="1200"/>
            </a:pPr>
            <a:r>
              <a:t>&gt;Se sugiere rechazar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DAJU</a:t>
            </a:r>
          </a:p>
          <a:p>
            <a:pPr>
              <a:defRPr sz="1200"/>
            </a:pPr>
            <a:r>
              <a:t>Deuda: $564,000.0</a:t>
            </a:r>
          </a:p>
          <a:p>
            <a:pPr>
              <a:defRPr sz="1200"/>
            </a:pPr>
            <a:r>
              <a:t>Postulación a FUAS: marzo 2024</a:t>
            </a:r>
          </a:p>
          <a:p>
            <a:pPr>
              <a:defRPr sz="1200"/>
            </a:pPr>
            <a:r>
              <a:t>Arancel: $282,000.0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0.24</a:t>
            </a:r>
          </a:p>
          <a:p>
            <a:pPr>
              <a:defRPr sz="1200"/>
            </a:pPr>
            <a:r>
              <a:t>PPS: 4.9</a:t>
            </a:r>
          </a:p>
          <a:p>
            <a:pPr>
              <a:defRPr sz="1200"/>
            </a:pPr>
            <a:r>
              <a:t>RSH: 0.8</a:t>
            </a:r>
          </a:p>
          <a:p>
            <a:pPr>
              <a:defRPr sz="1200"/>
            </a:pPr>
            <a:r>
              <a:t>Promedio Ponderado Evaluación: 0.33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estudiante no cumple con el requisito mínimo de PPE.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HERNAN DANILO ESPINOZA VERA</a:t>
            </a:r>
            <a:br/>
            <a:r>
              <a:t>189743017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GESTIÓN LOGÍSTICA</a:t>
            </a:r>
            <a:br/>
            <a:r>
              <a:t>Sede San Bernardo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2024/1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matrícula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unipersonal</a:t>
            </a:r>
          </a:p>
          <a:p>
            <a:pPr>
              <a:defRPr sz="1200"/>
            </a:pPr>
            <a:r>
              <a:t>&gt;Un ingreso se infiere que proviene de trabajo informal</a:t>
            </a:r>
          </a:p>
          <a:p>
            <a:pPr>
              <a:defRPr sz="1200"/>
            </a:pPr>
            <a:r>
              <a:t>&gt;09 abril 2024, Finiquito laboral</a:t>
            </a:r>
          </a:p>
          <a:p>
            <a:pPr>
              <a:defRPr sz="1200"/>
            </a:pPr>
            <a:r>
              <a:t>&gt;Postulación Fuas: octubre 2022</a:t>
            </a:r>
          </a:p>
          <a:p>
            <a:pPr>
              <a:defRPr sz="1200"/>
            </a:pPr>
            <a:r>
              <a:t>&gt;No presenta resultado MINEDUC</a:t>
            </a:r>
          </a:p>
          <a:p>
            <a:pPr>
              <a:defRPr sz="1200"/>
            </a:pPr>
            <a:r>
              <a:t>&gt;Se sugiere aprobar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$1,490,000.0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5.6</a:t>
            </a:r>
          </a:p>
          <a:p>
            <a:pPr>
              <a:defRPr sz="1200"/>
            </a:pPr>
            <a:r>
              <a:t>RSH: 0.9</a:t>
            </a:r>
          </a:p>
          <a:p>
            <a:pPr>
              <a:defRPr sz="1200"/>
            </a:pPr>
            <a:r>
              <a:t>Promedio Ponderado Evaluación: 0.50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estudiante no cumple con el requisito mínimo de PPE.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$159,000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Katherine Lucia Venegas González</a:t>
            </a:r>
            <a:br/>
            <a:r>
              <a:t>134530537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Auditoria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vencida registrada.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monoparental: </a:t>
            </a:r>
          </a:p>
          <a:p>
            <a:pPr>
              <a:defRPr sz="1200"/>
            </a:pPr>
            <a:r>
              <a:t>&gt;Se infiere que el único ingreso económico proviene del finiquito laboral. </a:t>
            </a:r>
          </a:p>
          <a:p>
            <a:pPr>
              <a:defRPr sz="1200"/>
            </a:pPr>
            <a:r>
              <a:t>&gt;Julio y agosto, no se registran cotizaciones pagadas. </a:t>
            </a:r>
          </a:p>
          <a:p>
            <a:pPr>
              <a:defRPr sz="1200"/>
            </a:pPr>
            <a:r>
              <a:t> &gt;Intervención médica en abril(no se presentan documentos </a:t>
            </a:r>
          </a:p>
          <a:p>
            <a:pPr>
              <a:defRPr sz="1200"/>
            </a:pPr>
            <a:r>
              <a:t> &gt;Postulación al FUAS: febrero de 2023, </a:t>
            </a:r>
          </a:p>
          <a:p>
            <a:pPr>
              <a:defRPr sz="1200"/>
            </a:pPr>
            <a:r>
              <a:t>&gt;Sin resultados registrados en el MINEDUC.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$275,000.0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6.0</a:t>
            </a:r>
          </a:p>
          <a:p>
            <a:pPr>
              <a:defRPr sz="1200"/>
            </a:pPr>
            <a:r>
              <a:t>RSH: 0.7</a:t>
            </a:r>
          </a:p>
          <a:p>
            <a:pPr>
              <a:defRPr sz="1200"/>
            </a:pPr>
            <a:r>
              <a:t>Promedio Ponderado Evaluación: 0.61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no hay deuda a cubrir en el sistema.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Barbara Esperanza Cabrera Levipán </a:t>
            </a:r>
            <a:br/>
            <a:r>
              <a:t>205734074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administración mención gestión de personas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vencida en el sistema.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unipersonal.</a:t>
            </a:r>
          </a:p>
          <a:p>
            <a:pPr>
              <a:defRPr sz="1200"/>
            </a:pPr>
            <a:r>
              <a:t>&gt;Único ingreso, presumiblemente proveniente de aportes de terceros.</a:t>
            </a:r>
          </a:p>
          <a:p>
            <a:pPr>
              <a:defRPr sz="1200"/>
            </a:pPr>
            <a:r>
              <a:t>&gt;El estudiante se encuentra cesante.</a:t>
            </a:r>
          </a:p>
          <a:p>
            <a:pPr>
              <a:defRPr sz="1200"/>
            </a:pPr>
            <a:r>
              <a:t>&gt;Dado que ya fue asignada la gratuidad, no es posible otorgar una segunda asignación.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DFC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0.71</a:t>
            </a:r>
          </a:p>
          <a:p>
            <a:pPr>
              <a:defRPr sz="1200"/>
            </a:pPr>
            <a:r>
              <a:t>PPS: 5.0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Víctor Hugo Valenzuela Catalán </a:t>
            </a:r>
            <a:br/>
            <a:r>
              <a:t>167416535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analista programador 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2022-1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para cubrir su deuda vencida, y se ha validado su situación por la Trabajadora Social.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extensa.</a:t>
            </a:r>
          </a:p>
          <a:p>
            <a:pPr>
              <a:defRPr sz="1200"/>
            </a:pPr>
            <a:r>
              <a:t>&gt;Existe un ingreso formal.</a:t>
            </a:r>
          </a:p>
          <a:p>
            <a:pPr>
              <a:defRPr sz="1200"/>
            </a:pPr>
            <a:r>
              <a:t>&gt;El cambio de trabajo ha generado una disminución en los ingresos.</a:t>
            </a:r>
          </a:p>
          <a:p>
            <a:pPr>
              <a:defRPr sz="1200"/>
            </a:pPr>
            <a:r>
              <a:t>&gt;Postulación al FUAS :marzo de 2022.</a:t>
            </a:r>
          </a:p>
          <a:p>
            <a:pPr>
              <a:defRPr sz="1200"/>
            </a:pPr>
            <a:r>
              <a:t>&gt;No se presenta resultado por parte de MINEDUC.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$281,000.0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$281,000.0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6.6</a:t>
            </a:r>
          </a:p>
          <a:p>
            <a:pPr>
              <a:defRPr sz="1200"/>
            </a:pPr>
            <a:r>
              <a:t>RSH: nan</a:t>
            </a:r>
          </a:p>
          <a:p>
            <a:pPr>
              <a:defRPr sz="1200"/>
            </a:pPr>
            <a:r>
              <a:t>Promedio Ponderado Evaluación: 0.99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8463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debido a que el estudiante cumple con los requisitos necesarios y tiene una deuda vencida.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$281,000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603504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