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JOSE ALEXANDER MONTANO RUBILAR</a:t>
            </a:r>
            <a:br/>
            <a:r>
              <a:t>217583195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AUDITORIA</a:t>
            </a:r>
            <a:br/>
            <a:r>
              <a:t>Sede Plaza Oeste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su deuda, sin embargo, no cumple con el requisito mínimo en el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$277700.0</a:t>
            </a:r>
          </a:p>
          <a:p>
            <a:pPr>
              <a:defRPr sz="1200"/>
            </a:pPr>
            <a:r>
              <a:t>Postulación a FUAS: octubre de 2022</a:t>
            </a:r>
          </a:p>
          <a:p>
            <a:pPr>
              <a:defRPr sz="1200"/>
            </a:pPr>
            <a:r>
              <a:t>Arancel: $275000.0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0.092</a:t>
            </a:r>
          </a:p>
          <a:p>
            <a:pPr>
              <a:defRPr sz="1200"/>
            </a:pPr>
            <a:r>
              <a:t>PPS: 4.1</a:t>
            </a:r>
          </a:p>
          <a:p>
            <a:pPr>
              <a:defRPr sz="1200"/>
            </a:pPr>
            <a:r>
              <a:t>RSH: 0.5</a:t>
            </a:r>
          </a:p>
          <a:p>
            <a:pPr>
              <a:defRPr sz="1200"/>
            </a:pPr>
            <a:r>
              <a:t>Promedio Ponderado Evaluación: 0.4194285714285714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 el PPE es menor que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Eduardo Rodrigo Fuentealba Rojas</a:t>
            </a:r>
            <a:br/>
            <a:r>
              <a:t>198185213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1 arancel debido a su situación financiera y ha cumplido con los requisitos establecidos.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$583215.0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0.67</a:t>
            </a:r>
          </a:p>
          <a:p>
            <a:pPr>
              <a:defRPr sz="1200"/>
            </a:pPr>
            <a:r>
              <a:t>PPS: 4.9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0.8425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los documentos han sido validados por una Trabajadora Social y se cuenta con deuda vencida.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Ricardo Andrés Castillo Tigre </a:t>
            </a:r>
            <a:br/>
            <a:r>
              <a:t>157759736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Analista programador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su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Informe de Trabajadora Social; Certificados médicos; Parte policial.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$281000.0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$281000.0</a:t>
            </a:r>
          </a:p>
          <a:p>
            <a:pPr>
              <a:defRPr sz="1200"/>
            </a:pPr>
            <a:r>
              <a:t>Matrícula: $121000.0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6.6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0.9857142857142858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el estudiante tiene deuda pendiente y los documentos han sido validados.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Isidora Paz Jaramillo Aguilar</a:t>
            </a:r>
            <a:br/>
            <a:r>
              <a:t>203800304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Gastronomía Internacional</a:t>
            </a:r>
            <a:br/>
            <a:r>
              <a:t>Sede Antonio Varas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aranceles, pero no presenta deuda vencida.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$394000.0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0.74</a:t>
            </a:r>
          </a:p>
          <a:p>
            <a:pPr>
              <a:defRPr sz="1200"/>
            </a:pPr>
            <a:r>
              <a:t>PPS: 5.7</a:t>
            </a:r>
          </a:p>
          <a:p>
            <a:pPr>
              <a:defRPr sz="1200"/>
            </a:pPr>
            <a:r>
              <a:t>RSH: 0.5</a:t>
            </a:r>
          </a:p>
          <a:p>
            <a:pPr>
              <a:defRPr sz="1200"/>
            </a:pPr>
            <a:r>
              <a:t>Promedio Ponderado Evaluación: 0.6385714285714286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FIGUEROA SOTO, LUCAS FABIAN</a:t>
            </a:r>
            <a:br/>
            <a:r>
              <a:t>196948872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SONIDO</a:t>
            </a:r>
            <a:br/>
            <a:r>
              <a:t>Sede Viña del 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requiere apoyo financiero, pero no presenta deuda pendiente.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Documentación acreditativa de situación financiera; Informe de Trabajadora Social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$354000.0</a:t>
            </a:r>
          </a:p>
          <a:p>
            <a:pPr>
              <a:defRPr sz="1200"/>
            </a:pPr>
            <a:r>
              <a:t>Matrícula: $135000.0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0.96</a:t>
            </a:r>
          </a:p>
          <a:p>
            <a:pPr>
              <a:defRPr sz="1200"/>
            </a:pPr>
            <a:r>
              <a:t>PPS: 6.3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0.7649999999999999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la deuda vencida en el sistema es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N/A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LORENA DEL ROSARIO CIGNA GARRIDO</a:t>
            </a:r>
            <a:br/>
            <a:r>
              <a:t>120678450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TURISMO Y HOTELERÍA</a:t>
            </a:r>
            <a:br/>
            <a:r>
              <a:t>Sede Valparaíso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2019-1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la beca 1 arancel pero no tiene deuda a cubrir.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Documentos de identificación; Informe de la Trabajadora Social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$330000.0</a:t>
            </a:r>
          </a:p>
          <a:p>
            <a:pPr>
              <a:defRPr sz="1200"/>
            </a:pPr>
            <a:r>
              <a:t>Matrícula: $135000.0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5.4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0.4928571428571429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es rechazada debido a que la deuda vencida es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N/A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MORALES ZAMBRANO, GRISMAYLLERS ANDRELINA</a:t>
            </a:r>
            <a:br/>
            <a:r>
              <a:t>201593417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DISEÑO GRÁFICO</a:t>
            </a:r>
            <a:br/>
            <a:r>
              <a:t>Sede Plaza Oeste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Documentos validados por la Trabajadora Social.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PGES </a:t>
            </a:r>
          </a:p>
          <a:p>
            <a:pPr>
              <a:defRPr sz="1200"/>
            </a:pPr>
            <a:r>
              <a:t>Deuda: $1570000.0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$314000.0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4.9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0.475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el PPE es menor a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Angie Tejos Urbina</a:t>
            </a:r>
            <a:br/>
            <a:r>
              <a:t>199934473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Restauración de bienes patrimoniales</a:t>
            </a:r>
            <a:br/>
            <a:r>
              <a:t>Sede Alameda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1 arancel pero no tiene deudas a cubrir.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Documentación validada por Trabajadora Social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CAE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$245000.0</a:t>
            </a:r>
          </a:p>
          <a:p>
            <a:pPr>
              <a:defRPr sz="1200"/>
            </a:pPr>
            <a:r>
              <a:t>Matrícula: $121000.0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0.8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0.5</a:t>
            </a:r>
          </a:p>
          <a:p>
            <a:pPr>
              <a:defRPr sz="1200"/>
            </a:pPr>
            <a:r>
              <a:t>Promedio Ponderado Evaluación: 0.65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la deuda vencida en el sistema es 0.0.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N/A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GUERRA LATORRE, JENNIFER ALEJANDRA</a:t>
            </a:r>
            <a:br/>
            <a:r>
              <a:t>174836191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Comercio exterior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se encuentra en una situación familiar complicada, pero recibió gratuidad para el año 2024 y hay recomendaciones de la Trabajadora Social de rechazar la solicitud.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Informe de Trabajadora Social;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 2024-01 / PGES 2023-01</a:t>
            </a:r>
          </a:p>
          <a:p>
            <a:pPr>
              <a:defRPr sz="1200"/>
            </a:pPr>
            <a:r>
              <a:t>Deuda: $660720.0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$256000.0</a:t>
            </a:r>
          </a:p>
          <a:p>
            <a:pPr>
              <a:defRPr sz="1200"/>
            </a:pPr>
            <a:r>
              <a:t>Matrícula: $121000.0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0.64</a:t>
            </a:r>
          </a:p>
          <a:p>
            <a:pPr>
              <a:defRPr sz="1200"/>
            </a:pPr>
            <a:r>
              <a:t>PPS: 5.8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0.667142857142857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porque, aunque la deuda vencida es mayor a 0, se sugiere rechazar la solicitud por las condiciones familiares y la reciente entrega de gratuidad.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no aplicable por rechazo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FERNANDEZ VICENCIO, ALEJANDRO ANTONIO</a:t>
            </a:r>
            <a:br/>
            <a:r>
              <a:t>20549765K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INFORMÁTICA</a:t>
            </a:r>
            <a:br/>
            <a:r>
              <a:t>Sede Viña del 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una deuda que no existe.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RSH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$299000.0</a:t>
            </a:r>
          </a:p>
          <a:p>
            <a:pPr>
              <a:defRPr sz="1200"/>
            </a:pPr>
            <a:r>
              <a:t>Matrícula: $135000.0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0.86</a:t>
            </a:r>
          </a:p>
          <a:p>
            <a:pPr>
              <a:defRPr sz="1200"/>
            </a:pPr>
            <a:r>
              <a:t>PPS: 5.2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0.7007142857142856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la deuda vencida es 0,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CALABRAN ZAPATA, NATANAEL OCTAVIO</a:t>
            </a:r>
            <a:br/>
            <a:r>
              <a:t>205803556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AUDITORÍA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2020, 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1 arancel, pero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Ficha Socioeconómica; Documentos validados por Trabajadora Social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DFC</a:t>
            </a:r>
          </a:p>
          <a:p>
            <a:pPr>
              <a:defRPr sz="1200"/>
            </a:pPr>
            <a:r>
              <a:t>Deuda: $1375000.0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$275000.0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5.3</a:t>
            </a:r>
          </a:p>
          <a:p>
            <a:pPr>
              <a:defRPr sz="1200"/>
            </a:pPr>
            <a:r>
              <a:t>RSH: 0.7</a:t>
            </a:r>
          </a:p>
          <a:p>
            <a:pPr>
              <a:defRPr sz="1200"/>
            </a:pPr>
            <a:r>
              <a:t>Promedio Ponderado Evaluación: 0.3392857142857143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el PPE es menor a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Rhomy Belén Vásquez Simpson</a:t>
            </a:r>
            <a:br/>
            <a:r>
              <a:t>176682396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Informática Biomédica</a:t>
            </a:r>
            <a:br/>
            <a:r>
              <a:t>Sede San Joaquín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1 arancel debido a su situación económica y ha sido evaluado positivamente.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DFC</a:t>
            </a:r>
          </a:p>
          <a:p>
            <a:pPr>
              <a:defRPr sz="1200"/>
            </a:pPr>
            <a:r>
              <a:t>Deuda: $581385.0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$301000.0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0.7669</a:t>
            </a:r>
          </a:p>
          <a:p>
            <a:pPr>
              <a:defRPr sz="1200"/>
            </a:pPr>
            <a:r>
              <a:t>PPS: 5.3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0.6810107142857142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 acuerdo a los criterios establecidos y con documentación validada.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CATALAN LOBOS, HENRY ANDRES</a:t>
            </a:r>
            <a:br/>
            <a:r>
              <a:t>189308434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TURISMO DE AVENTURA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2023, 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debido a la situación de cesantía y su situación económica.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DAJU</a:t>
            </a:r>
          </a:p>
          <a:p>
            <a:pPr>
              <a:defRPr sz="1200"/>
            </a:pPr>
            <a:r>
              <a:t>Deuda: $1465791.0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$316000.0</a:t>
            </a:r>
          </a:p>
          <a:p>
            <a:pPr>
              <a:defRPr sz="1200"/>
            </a:pPr>
            <a:r>
              <a:t>Matrícula: $121000.0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6.4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0.5285714285714286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la deuda vencida es mayor que 0 y los documentos han sido validados por una Trabajadora Social.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VALDES VALDES, ALFONSO</a:t>
            </a:r>
            <a:br/>
            <a:r>
              <a:t>153288275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INFORMÁTICA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matrícula debido a su deuda vencida, pero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DAJU / CAE</a:t>
            </a:r>
          </a:p>
          <a:p>
            <a:pPr>
              <a:defRPr sz="1200"/>
            </a:pPr>
            <a:r>
              <a:t>Deuda: $159000.0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$310000.0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0.03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0.8</a:t>
            </a:r>
          </a:p>
          <a:p>
            <a:pPr>
              <a:defRPr sz="1200"/>
            </a:pPr>
            <a:r>
              <a:t>Promedio Ponderado Evaluación: 0.3075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el PPE es menor a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0.0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ACEVEDO MAYORGA, BRIAN ENRIQUE</a:t>
            </a:r>
            <a:br/>
            <a:r>
              <a:t>195007195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ING. EN MECÁNICA AUTOM. Y AUTOTRÓNICA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2017-01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cumple con el requisito mínimo de PPE, que es menor a 0.5.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FICHA SOCIOECONOMICA; Documentos validados por Trabajadora Social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DARE</a:t>
            </a:r>
          </a:p>
          <a:p>
            <a:pPr>
              <a:defRPr sz="1200"/>
            </a:pPr>
            <a:r>
              <a:t>Deuda: $1351425.0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$301000.0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0.05</a:t>
            </a:r>
          </a:p>
          <a:p>
            <a:pPr>
              <a:defRPr sz="1200"/>
            </a:pPr>
            <a:r>
              <a:t>PPS: 3.6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0.44107142857142856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el estudiante no cumple con el requisito mínimo de PPE.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no aplicable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TOLEDO MIRANDA, MICHAEL RANDAL</a:t>
            </a:r>
            <a:br/>
            <a:r>
              <a:t>207871230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TÉC. EN MAQUINARIA Y VEHÍCULOS PESADOS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proviene de una familia monoparental con un solo ingreso y presenta un nivel de ingreso bajo, insuficiente para cubrir las necesidades básicas del hogar.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DARE</a:t>
            </a:r>
          </a:p>
          <a:p>
            <a:pPr>
              <a:defRPr sz="1200"/>
            </a:pPr>
            <a:r>
              <a:t>Deuda: $266000.0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$266000.0</a:t>
            </a:r>
          </a:p>
          <a:p>
            <a:pPr>
              <a:defRPr sz="1200"/>
            </a:pPr>
            <a:r>
              <a:t>Matrícula: $121000.0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0.83</a:t>
            </a:r>
          </a:p>
          <a:p>
            <a:pPr>
              <a:defRPr sz="1200"/>
            </a:pPr>
            <a:r>
              <a:t>PPS: 4.5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0.6682142857142856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los documentos han sido validados por una Trabajadora Social y el estudiante tiene una deuda vencida mayor a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VICENTELO CRISOSTOMO, KATHERINE NATALIA</a:t>
            </a:r>
            <a:br/>
            <a:r>
              <a:t>173400179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ING.EN ADMINISTRACIÓN MENCIÓN MARKETING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2021,1ER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no tiene deuda que cubrir.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Solicitud de beca; Informe de Trabajadora Social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5.7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0.5035714285714286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la deuda vencida en el sistema es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DIAZ MUÑOZ, JAVIERA ALEJANDRA</a:t>
            </a:r>
            <a:br/>
            <a:r>
              <a:t>206311657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ING.EN ADMIN.MENCIÓN GESTIÓN DE PERSONAS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2019-1ER SEMESTRE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tiene una deuda vencida y ha recibido beneficios anteriormente, pero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CAE</a:t>
            </a:r>
          </a:p>
          <a:p>
            <a:pPr>
              <a:defRPr sz="1200"/>
            </a:pPr>
            <a:r>
              <a:t>Deuda: $269284.0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$298.0</a:t>
            </a:r>
          </a:p>
          <a:p>
            <a:pPr>
              <a:defRPr sz="1200"/>
            </a:pPr>
            <a:r>
              <a:t>Matrícula: $159.0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4.0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0.44285714285714284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el PPE es menor al mínimo requerido.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CARRASCO CARRASCO, ANTONIO FERNANDO</a:t>
            </a:r>
            <a:br/>
            <a:r>
              <a:t>160946660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</a:t>
            </a:r>
            <a:br/>
            <a:r>
              <a:t>Sede Padre Alonso de Ovalle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2021_01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matrícula pero no tiene deuda a cubrir.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CAE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0.57</a:t>
            </a:r>
          </a:p>
          <a:p>
            <a:pPr>
              <a:defRPr sz="1200"/>
            </a:pPr>
            <a:r>
              <a:t>PPS: 5.8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0.6496428571428572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la deuda vencida en el sistema es 0.0.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N/A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Javiera Madeleine Farias Olivos</a:t>
            </a:r>
            <a:br/>
            <a:r>
              <a:t>213526901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técnico en administración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de matrícula pero no tiene deuda a cubrir.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BET 2024-02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$256000.0</a:t>
            </a:r>
          </a:p>
          <a:p>
            <a:pPr>
              <a:defRPr sz="1200"/>
            </a:pPr>
            <a:r>
              <a:t>Matrícula: $121000.0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5.9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0.7607142857142857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no existe deuda vencida en el sistema.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Felipe Gabriel Zepeda Valenzuela </a:t>
            </a:r>
            <a:br/>
            <a:r>
              <a:t>183408674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electricidad y automatización industrial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matrícula pero no cumple con el requisito de deuda.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$302000.0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0.95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0.6</a:t>
            </a:r>
          </a:p>
          <a:p>
            <a:pPr>
              <a:defRPr sz="1200"/>
            </a:pPr>
            <a:r>
              <a:t>Promedio Ponderado Evaluación: 0.6375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la deuda vencida es 0.0 y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nan</a:t>
            </a:r>
            <a:br/>
            <a:r>
              <a:t>nan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nan</a:t>
            </a:r>
            <a:br/>
            <a:r>
              <a:t>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nan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no tiene deuda vencida en el sistema.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Ninguno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nan</a:t>
            </a:r>
          </a:p>
          <a:p>
            <a:pPr>
              <a:defRPr sz="1200"/>
            </a:pPr>
            <a:r>
              <a:t>Deuda: $nan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$nan</a:t>
            </a:r>
          </a:p>
          <a:p>
            <a:pPr>
              <a:defRPr sz="1200"/>
            </a:pPr>
            <a:r>
              <a:t>Matrícula: $nan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nan</a:t>
            </a:r>
          </a:p>
          <a:p>
            <a:pPr>
              <a:defRPr sz="1200"/>
            </a:pPr>
            <a:r>
              <a:t>PPS: nan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nan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HUERTA RUZ, SERGIO DANIEL</a:t>
            </a:r>
            <a:br/>
            <a:r>
              <a:t>177670413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CONSTRUCCIÓN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2013-01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1 arancel debido a la insuficiencia de ingresos que enfrenta su familia.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Gratuidad</a:t>
            </a:r>
          </a:p>
          <a:p>
            <a:pPr>
              <a:defRPr sz="1200"/>
            </a:pPr>
            <a:r>
              <a:t>Deuda: $772503.0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$316000.0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4.5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0.7107142857142856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 acuerdo a la validación de documentos y la deuda existente.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ESTRADA DURAN, EDUARDO JAVIER</a:t>
            </a:r>
            <a:br/>
            <a:r>
              <a:t>190385000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PREPARADOR FÍSICO</a:t>
            </a:r>
            <a:br/>
            <a:r>
              <a:t>Sede Maipú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porque se encuentra cesante y requiere apoyo económico para continuar sus estudios.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Informe de Trabajadora Social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$512000.0</a:t>
            </a:r>
          </a:p>
          <a:p>
            <a:pPr>
              <a:defRPr sz="1200"/>
            </a:pPr>
            <a:r>
              <a:t>Postulación a FUAS: Abril 2016</a:t>
            </a:r>
          </a:p>
          <a:p>
            <a:pPr>
              <a:defRPr sz="1200"/>
            </a:pPr>
            <a:r>
              <a:t>Arancel: $256000.0</a:t>
            </a:r>
          </a:p>
          <a:p>
            <a:pPr>
              <a:defRPr sz="1200"/>
            </a:pPr>
            <a:r>
              <a:t>Matrícula: $121000.0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0.61</a:t>
            </a:r>
          </a:p>
          <a:p>
            <a:pPr>
              <a:defRPr sz="1200"/>
            </a:pPr>
            <a:r>
              <a:t>PPS: 5.4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0.6453571428571429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los documentos han sido validados por la Trabajadora Social y el estudiante tiene una deuda vencida mayor que 0.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Lukas Arnaldo Ramos Vasquez</a:t>
            </a:r>
            <a:br/>
            <a:r>
              <a:t>204732531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Administración de Redes y Telecomunicaciones</a:t>
            </a:r>
            <a:br/>
            <a:r>
              <a:t>Sede Puente Alto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y presenta una deuda pendiente, sin embargo,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Trabajadora Social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DAJU</a:t>
            </a:r>
          </a:p>
          <a:p>
            <a:pPr>
              <a:defRPr sz="1200"/>
            </a:pPr>
            <a:r>
              <a:t>Deuda: $564000.0</a:t>
            </a:r>
          </a:p>
          <a:p>
            <a:pPr>
              <a:defRPr sz="1200"/>
            </a:pPr>
            <a:r>
              <a:t>Postulación a FUAS: marzo 2024</a:t>
            </a:r>
          </a:p>
          <a:p>
            <a:pPr>
              <a:defRPr sz="1200"/>
            </a:pPr>
            <a:r>
              <a:t>Arancel: $282000.0</a:t>
            </a:r>
          </a:p>
          <a:p>
            <a:pPr>
              <a:defRPr sz="1200"/>
            </a:pPr>
            <a:r>
              <a:t>Matrícula: $121000.0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0.24</a:t>
            </a:r>
          </a:p>
          <a:p>
            <a:pPr>
              <a:defRPr sz="1200"/>
            </a:pPr>
            <a:r>
              <a:t>PPS: 4.9</a:t>
            </a:r>
          </a:p>
          <a:p>
            <a:pPr>
              <a:defRPr sz="1200"/>
            </a:pPr>
            <a:r>
              <a:t>RSH: 0.8</a:t>
            </a:r>
          </a:p>
          <a:p>
            <a:pPr>
              <a:defRPr sz="1200"/>
            </a:pPr>
            <a:r>
              <a:t>Promedio Ponderado Evaluación: 0.33499999999999996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el PPE es menor al mínimo requerido.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HERNAN DANILO ESPINOZA VERA</a:t>
            </a:r>
            <a:br/>
            <a:r>
              <a:t>189743017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GESTIÓN LOGÍSTICA</a:t>
            </a:r>
            <a:br/>
            <a:r>
              <a:t>Sede San Bernardo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2024/1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para cubrir la matrícula, pero no cumple con el requisito mínimo de PPE.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matrícula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Documentos validados por la Trabajadora Social.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$1490000.0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5.6</a:t>
            </a:r>
          </a:p>
          <a:p>
            <a:pPr>
              <a:defRPr sz="1200"/>
            </a:pPr>
            <a:r>
              <a:t>RSH: 0.9</a:t>
            </a:r>
          </a:p>
          <a:p>
            <a:pPr>
              <a:defRPr sz="1200"/>
            </a:pPr>
            <a:r>
              <a:t>Promedio Ponderado Evaluación: 0.49999999999999994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el PPE es menor a 0.5.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no aplicable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Katherine Lucia Venegas González</a:t>
            </a:r>
            <a:br/>
            <a:r>
              <a:t>134530537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Auditoria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2023-1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pero no tiene deuda pendiente.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Documentos validados por la Trabajadora Social; Informe de situación familiar.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$275000.0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6.0</a:t>
            </a:r>
          </a:p>
          <a:p>
            <a:pPr>
              <a:defRPr sz="1200"/>
            </a:pPr>
            <a:r>
              <a:t>RSH: 0.7</a:t>
            </a:r>
          </a:p>
          <a:p>
            <a:pPr>
              <a:defRPr sz="1200"/>
            </a:pPr>
            <a:r>
              <a:t>Promedio Ponderado Evaluación: 0.6142857142857143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N/A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Barbara Esperanza Cabrera Levipán </a:t>
            </a:r>
            <a:br/>
            <a:r>
              <a:t>205734074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ingeniería en administración mención gestión de personas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2020-1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beca, pero no tiene deuda vencida.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DFC</a:t>
            </a:r>
          </a:p>
          <a:p>
            <a:pPr>
              <a:defRPr sz="1200"/>
            </a:pPr>
            <a:r>
              <a:t>Deuda: $0.0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$298000.0</a:t>
            </a:r>
          </a:p>
          <a:p>
            <a:pPr>
              <a:defRPr sz="1200"/>
            </a:pPr>
            <a:r>
              <a:t>Matrícula: $159000.0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0.71</a:t>
            </a:r>
          </a:p>
          <a:p>
            <a:pPr>
              <a:defRPr sz="1200"/>
            </a:pPr>
            <a:r>
              <a:t>PPS: 5.0</a:t>
            </a:r>
          </a:p>
          <a:p>
            <a:pPr>
              <a:defRPr sz="1200"/>
            </a:pPr>
            <a:r>
              <a:t>RSH: 0.4</a:t>
            </a:r>
          </a:p>
          <a:p>
            <a:pPr>
              <a:defRPr sz="1200"/>
            </a:pPr>
            <a:r>
              <a:t>Promedio Ponderado Evaluación: 0.6560714285714286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rechaza debido a que no hay deuda a cubrir.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N/A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28600" y="182880"/>
            <a:ext cx="11795760" cy="1463040"/>
          </a:xfrm>
          <a:prstGeom prst="roundRect">
            <a:avLst/>
          </a:prstGeom>
          <a:solidFill>
            <a:srgbClr val="FFC000"/>
          </a:solidFill>
          <a:ln>
            <a:solidFill>
              <a:srgbClr val="8EB4E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Víctor Hugo Valenzuela Catalán </a:t>
            </a:r>
            <a:br/>
            <a:r>
              <a:t>167416535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400" b="1">
                <a:solidFill>
                  <a:srgbClr val="000000"/>
                </a:solidFill>
              </a:defRPr>
            </a:pPr>
            <a:r>
              <a:t>analista programador </a:t>
            </a:r>
            <a:br/>
            <a:r>
              <a:t>Sede Plaza Norte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1828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400" b="1">
                <a:solidFill>
                  <a:srgbClr val="000000"/>
                </a:solidFill>
              </a:defRPr>
            </a:pPr>
            <a:r>
              <a:t>MATRÍCULA 2024-1</a:t>
            </a:r>
            <a:br/>
            <a:r>
              <a:t>CON CURSOS: SI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Ingresa: 2022-1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9144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000" b="0">
                <a:solidFill>
                  <a:srgbClr val="FFFFFF"/>
                </a:solidFill>
              </a:defRPr>
            </a:pPr>
            <a:r>
              <a:t>MOTIVO DEL CASO:</a:t>
            </a:r>
            <a:br/>
            <a:r>
              <a:t> El estudiante solicita una beca 1 arancel debido a su situación económica complicada tras un cambio laboral.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01200" y="9144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000" b="0">
                <a:solidFill>
                  <a:srgbClr val="FFFFFF"/>
                </a:solidFill>
              </a:defRPr>
            </a:pPr>
            <a:r>
              <a:t>Envía Solicitud: N/A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00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SOLICITA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Beca 1 arancel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MOTIVO DEL CASO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0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Carta de solicitud de beca; Cartola Hogar; Certificado de remuneraciones; FICHA SOCIOECONOMICA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0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Solicitud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062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4348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ANTECEDENTES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48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ECONÓMICOS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8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Beneficio: Sin Beneficios</a:t>
            </a:r>
          </a:p>
          <a:p>
            <a:pPr>
              <a:defRPr sz="1200"/>
            </a:pPr>
            <a:r>
              <a:t>Deuda: $281000.0</a:t>
            </a:r>
          </a:p>
          <a:p>
            <a:pPr>
              <a:defRPr sz="1200"/>
            </a:pPr>
            <a:r>
              <a:t>Postulación a FUAS: No especificado</a:t>
            </a:r>
          </a:p>
          <a:p>
            <a:pPr>
              <a:defRPr sz="1200"/>
            </a:pPr>
            <a:r>
              <a:t>Arancel: $281000.0</a:t>
            </a:r>
          </a:p>
          <a:p>
            <a:pPr>
              <a:defRPr sz="1200"/>
            </a:pPr>
            <a:r>
              <a:t>Matrícula: $121000.0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48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ANTECEDENTES ACADÉMICOS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48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Avance Curricular: 1.0</a:t>
            </a:r>
          </a:p>
          <a:p>
            <a:pPr>
              <a:defRPr sz="1200"/>
            </a:pPr>
            <a:r>
              <a:t>PPS: 6.6</a:t>
            </a:r>
          </a:p>
          <a:p>
            <a:pPr>
              <a:defRPr sz="1200"/>
            </a:pPr>
            <a:r>
              <a:t>RSH: nan</a:t>
            </a:r>
          </a:p>
          <a:p>
            <a:pPr>
              <a:defRPr sz="1200"/>
            </a:pPr>
            <a:r>
              <a:t>Promedio Ponderado Evaluación: 0.9857142857142858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4348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Revisión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321040" y="1828800"/>
            <a:ext cx="3657600" cy="45720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549640" y="20574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RESOLUCIÓN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49640" y="251460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RESOLUCIÓN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49640" y="278892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La solicitud de beca se aprueba debido a que se cumplen los requisitos establecidos y la documentación ha sido validada por la Trabajadora Social.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49640" y="37033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MONTO DE LA BECA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49640" y="3977640"/>
            <a:ext cx="320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Monto a determinar según normativa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49640" y="5486400"/>
            <a:ext cx="3200400" cy="457200"/>
          </a:xfrm>
          <a:prstGeom prst="roundRect">
            <a:avLst/>
          </a:prstGeom>
          <a:solidFill>
            <a:srgbClr val="0D223C"/>
          </a:solidFill>
          <a:ln>
            <a:solidFill>
              <a:srgbClr val="0D22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Resolución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