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2566-A862-4C48-A12C-34FCB3910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50FB2-42D3-4FF3-8B26-D34B8FAEA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1429-4243-4B51-BFB2-5959C4F3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DD2-A396-4909-B99D-E6F56ECF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75C9-A89D-4BD8-B24A-897AA21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060B-6EDA-4A11-AA32-3183A76E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55F48-72C5-4ADA-83C4-5F62BEEE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77F0-F9F1-4BC8-AF78-BC9890BF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CE8B-ADEE-44B1-8911-D637E97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7E23-AAE6-445E-A2AB-4E81F340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EE0E6-6733-46F1-8251-F04A57511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9121-A9ED-4A25-BFEE-EA964D5FE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63F7-1AF7-4383-9E33-B03D0C4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58C1-026A-4D64-941B-CDCDA79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FCB1-18F4-4C01-B268-DDABD8A5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4ECB-2DDD-4D93-9142-58A1A0D4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2067-2224-4C75-B77A-C394B33E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69D9-FD84-4CF0-84E8-0C75F6D9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D3BB-0E95-4640-BB2B-ADC31BC2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FBC9-7CB2-402B-8B63-00E8C858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3EF-AED5-49F9-BAEE-13044706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6644-FF50-4A15-9189-D0878F78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F35D-E731-429C-B106-1C8D39F8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2559-372A-430B-8E6E-53E2BC02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9ADE-C3E0-4C48-9B5D-945EA033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4B57-5545-42E5-A50C-09B9339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ABDC-7AA2-4822-8411-194FC2ABC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67BF-2901-4A3B-90C5-E7D0220B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62CB-8759-4070-87F3-1C55611A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141A-A4CB-4A24-9375-C470AC0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23065-4CB3-4FDF-87FF-72BC214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FD15-E7D0-461A-9EDD-43F1F2CB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1ED7-5A3A-48FA-A279-D687021A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A8C5-9AE8-4EBB-9B8E-8FFE690D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3F61-0977-47D8-9D11-E0279EAB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4E105-5EA5-4CB7-847F-2410B0E5E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3C9B-9E93-4B6E-B049-598C587F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35E74-7A80-49CC-BD97-45BCF85B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23344-9DE3-4724-8182-6B3E196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F83D-636C-4375-9090-791DA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03F5-8098-4EAE-8CE5-2C94A2C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78C7-2B1C-488A-8806-3BF4F59C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8701-1176-46CE-A72D-6F77C04F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19712-0454-4F20-8C75-5929C3D8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B902E-F108-4175-A1FC-FEA280D5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252AE-3B5C-42B8-9102-58794495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CB6-C8FD-4563-9E84-F0A61E2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03BA-5752-4552-A729-BF70CC37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AFEBB-1D9B-4794-8EEB-7EC0390F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40D-E134-44B5-9E28-6578FEB1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BC40-6A19-49C5-89DF-36E6DF5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463F5-45C4-4AE5-BE25-22E584E7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E8D1-C774-4AD8-98E9-2F610295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AF49-1CA4-4812-BD9B-F9EC4E59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D55E-8F49-4207-9999-A0D0FC93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04C6-D8BF-4FEC-BDDF-A5F4816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4DAB-C6DA-4CDD-A0E6-A28B72B4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0449-E2F9-441C-8F13-306B05E7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4B30E-981D-4465-8FBE-23E9DEC5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2B6C4-F4F3-442D-B1C0-0ABCEDA7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B2A-8293-471E-AFCB-DA9B1D6D9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F337-8F96-4DC4-A17C-29360C0B951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B499-AB28-4C3E-A586-C5CD16393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CA2D-CDD9-4BB6-8409-39F44E40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tstran/haskython/blob/main/421-Project-Report-David-Tran.pdf" TargetMode="External"/><Relationship Id="rId2" Type="http://schemas.openxmlformats.org/officeDocument/2006/relationships/hyperlink" Target="mailto:davidtt2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vidtstran/haskython/blob/main/421-Project-Report-David-Tra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avidtstran/haskython/blob/main/421-Project-Report-David-Tran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avidtstran/haskython/blob/main/421-Project-Report-David-Tra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stran/haskython/blob/main/421-Project-Report-David-Tran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cs421/home/welcome" TargetMode="External"/><Relationship Id="rId2" Type="http://schemas.openxmlformats.org/officeDocument/2006/relationships/hyperlink" Target="https://github.com/davidtstran/hask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462463" TargetMode="External"/><Relationship Id="rId4" Type="http://schemas.openxmlformats.org/officeDocument/2006/relationships/hyperlink" Target="https://wiki.python.org/moin/PythonVsHaske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stran/hask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A2C1-EC94-4F91-8951-E46975051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CS421 Project Presentation:</a:t>
            </a:r>
            <a:br>
              <a:rPr lang="en-US" sz="4400" dirty="0"/>
            </a:br>
            <a:r>
              <a:rPr lang="en-US" sz="4400" dirty="0"/>
              <a:t>Haskython: Haskell-Python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9A94-E5C6-43A3-A175-F63DD35D1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Tan Sang Tran </a:t>
            </a:r>
            <a:br>
              <a:rPr lang="en-US" dirty="0"/>
            </a:br>
            <a:r>
              <a:rPr lang="en-US" dirty="0">
                <a:hlinkClick r:id="rId2"/>
              </a:rPr>
              <a:t>davidtt2@illinois.edu</a:t>
            </a:r>
            <a:br>
              <a:rPr lang="en-US" dirty="0"/>
            </a:br>
            <a:r>
              <a:rPr lang="en-US" dirty="0"/>
              <a:t>University of Illinois at Urbana-Champaign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B5616-EBDB-47CB-AE7B-9657CB171E02}"/>
              </a:ext>
            </a:extLst>
          </p:cNvPr>
          <p:cNvSpPr txBox="1"/>
          <p:nvPr/>
        </p:nvSpPr>
        <p:spPr>
          <a:xfrm>
            <a:off x="2624312" y="5735637"/>
            <a:ext cx="6943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Detailed information can be found on the project report attached or </a:t>
            </a:r>
          </a:p>
          <a:p>
            <a:r>
              <a:rPr lang="en-US" sz="1400" dirty="0"/>
              <a:t>at </a:t>
            </a:r>
            <a:r>
              <a:rPr lang="en-US" sz="1400" dirty="0">
                <a:hlinkClick r:id="rId3"/>
              </a:rPr>
              <a:t>https://github.com/davidtstran/haskython/blob/main/421-Project-Report-David-Tran.pdf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59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Listing (Central Function 1): Read Haskell File, Write to Python Conversion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code is a core function that reads in a Haskell file and create a new Python file to add the translated lines.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Detailed information can be found on the project report attached or at </a:t>
            </a:r>
            <a:r>
              <a:rPr lang="en-US" sz="2000" dirty="0">
                <a:hlinkClick r:id="rId2"/>
              </a:rPr>
              <a:t>https://github.com/davidtstran/haskython/blob/main/421-Project-Report-David-Tran.pdf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1FB0E-02E3-4393-B62F-EB12C5F2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39" y="2742316"/>
            <a:ext cx="5240779" cy="19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Listing (Central Function 2): Recognize Function Declarations, Parameters,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following code is a core function that recognizes a line in the Haskell file as a function definition and then parses the parameters and return type.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Detailed information can be found on the project report attached or at </a:t>
            </a:r>
            <a:r>
              <a:rPr lang="en-US" sz="2200" dirty="0">
                <a:hlinkClick r:id="rId2"/>
              </a:rPr>
              <a:t>https://github.com/davidtstran/haskython/blob/main/421-Project-Report-David-Tran.pdf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5B52E-0A8B-4AF4-A9C5-F9D0001A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67" y="2623381"/>
            <a:ext cx="6018943" cy="27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Listing (Central Function 3): Recognize Conditionals, Loops, Lists, and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code is a core function that performs inside a function body to recognize traits such as conditionals, loops, lists, recursions, etc.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Detailed information can be found on the project report attached or at </a:t>
            </a:r>
            <a:r>
              <a:rPr lang="en-US" sz="2000" dirty="0">
                <a:hlinkClick r:id="rId2"/>
              </a:rPr>
              <a:t>https://github.com/davidtstran/haskython/blob/main/421-Project-Report-David-Tran.pdf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2961-6494-4BD4-AE09-612DA9A8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06" y="1825625"/>
            <a:ext cx="4217233" cy="47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information can be found on the project report attached or at </a:t>
            </a:r>
            <a:r>
              <a:rPr lang="en-US" sz="2000" dirty="0">
                <a:hlinkClick r:id="rId2"/>
              </a:rPr>
              <a:t>https://github.com/davidtstran/haskython/blob/main/421-Project-Report-David-Tran.pdf</a:t>
            </a:r>
            <a:r>
              <a:rPr lang="en-US" sz="2000" dirty="0"/>
              <a:t> </a:t>
            </a:r>
          </a:p>
          <a:p>
            <a:endParaRPr lang="en-US" dirty="0"/>
          </a:p>
          <a:p>
            <a:r>
              <a:rPr lang="en-US" dirty="0"/>
              <a:t>The Haskython project provides an easy and quick way to convert back and forth between Haskell and Python.</a:t>
            </a:r>
          </a:p>
          <a:p>
            <a:r>
              <a:rPr lang="en-US" dirty="0"/>
              <a:t>The functions cover the majority of basic Haskell functionalities and will be continuously added upon to provide a deeper level of usage.</a:t>
            </a:r>
          </a:p>
          <a:p>
            <a:r>
              <a:rPr lang="en-US" dirty="0"/>
              <a:t>Haskython is created with the thought that procedural programmers can have an opportunity to slowly learn functional programming through the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7899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A55-79F9-462C-9743-59FCC2F5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96F7-5B71-4571-A4A4-4E0105F7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Tran, David T.S., “Haskython: Haskell and Python Conversion (Python Library)”. GitHub, Inc. CS421: Programming Languages Course. Summer 2021. </a:t>
            </a:r>
            <a:r>
              <a:rPr lang="en-US" sz="2000" dirty="0">
                <a:hlinkClick r:id="rId2"/>
              </a:rPr>
              <a:t>https://github.com/davidtstran/haskython</a:t>
            </a:r>
            <a:endParaRPr lang="en-US" sz="2000" dirty="0"/>
          </a:p>
          <a:p>
            <a:r>
              <a:rPr lang="en-US" sz="2000" dirty="0"/>
              <a:t>Beckman, Mattox, “CS 421: Programming Languages” Coursera. University of Illinois at Urbana-Champaign. Summer 2021. </a:t>
            </a:r>
            <a:r>
              <a:rPr lang="en-US" sz="2000" dirty="0">
                <a:hlinkClick r:id="rId3"/>
              </a:rPr>
              <a:t>https://www.coursera.org/learn/cs421/home/welcome</a:t>
            </a:r>
            <a:endParaRPr lang="en-US" sz="2000" dirty="0"/>
          </a:p>
          <a:p>
            <a:r>
              <a:rPr lang="en-US" sz="2000" dirty="0"/>
              <a:t>Python Wiki, “Python vs Haskell”. </a:t>
            </a:r>
            <a:r>
              <a:rPr lang="en-US" sz="2000" dirty="0" err="1"/>
              <a:t>MoinMoin</a:t>
            </a:r>
            <a:r>
              <a:rPr lang="en-US" sz="2000" dirty="0"/>
              <a:t> Wiki Engine. Python. </a:t>
            </a:r>
            <a:r>
              <a:rPr lang="en-US" sz="2000" dirty="0">
                <a:hlinkClick r:id="rId4"/>
              </a:rPr>
              <a:t>https://wiki.python.org/moin/PythonVsHaskell</a:t>
            </a:r>
            <a:endParaRPr lang="en-US" sz="2000" dirty="0"/>
          </a:p>
          <a:p>
            <a:r>
              <a:rPr lang="en-US" sz="2000" dirty="0"/>
              <a:t>D. Can, V. R. Martinez, P. Papadopoulos and S. S. Narayanan, "</a:t>
            </a:r>
            <a:r>
              <a:rPr lang="en-US" sz="2000" dirty="0" err="1"/>
              <a:t>Pykaldi</a:t>
            </a:r>
            <a:r>
              <a:rPr lang="en-US" sz="2000" dirty="0"/>
              <a:t>: A Python Wrapper for Kaldi," 2018 IEEE International Conference on Acoustics, Speech and Signal Processing (ICASSP), 2018, pp. 5889-5893, </a:t>
            </a:r>
            <a:r>
              <a:rPr lang="en-US" sz="2000" dirty="0" err="1"/>
              <a:t>doi</a:t>
            </a:r>
            <a:r>
              <a:rPr lang="en-US" sz="2000" dirty="0"/>
              <a:t>: 10.1109/ICASSP.2018.8462463. </a:t>
            </a:r>
            <a:r>
              <a:rPr lang="en-US" sz="2000" dirty="0">
                <a:hlinkClick r:id="rId5"/>
              </a:rPr>
              <a:t>https://ieeexplore.ieee.org/document/8462463</a:t>
            </a:r>
            <a:endParaRPr lang="en-US" sz="2000" dirty="0"/>
          </a:p>
          <a:p>
            <a:r>
              <a:rPr lang="en-US" sz="2000" dirty="0"/>
              <a:t>S. </a:t>
            </a:r>
            <a:r>
              <a:rPr lang="en-US" sz="2000" dirty="0" err="1"/>
              <a:t>Behnel</a:t>
            </a:r>
            <a:r>
              <a:rPr lang="en-US" sz="2000" dirty="0"/>
              <a:t>, R. Bradshaw, D. S. </a:t>
            </a:r>
            <a:r>
              <a:rPr lang="en-US" sz="2000" dirty="0" err="1"/>
              <a:t>Seljebotn</a:t>
            </a:r>
            <a:r>
              <a:rPr lang="en-US" sz="2000" dirty="0"/>
              <a:t>, G. Ewing, W. Stein, G. Gellner, et al. “Welcome to </a:t>
            </a:r>
            <a:r>
              <a:rPr lang="en-US" sz="2000" dirty="0" err="1"/>
              <a:t>Cython’s</a:t>
            </a:r>
            <a:r>
              <a:rPr lang="en-US" sz="2000" dirty="0"/>
              <a:t> Documentation”. </a:t>
            </a:r>
            <a:r>
              <a:rPr lang="en-US" sz="2000" dirty="0" err="1"/>
              <a:t>Cython</a:t>
            </a:r>
            <a:r>
              <a:rPr lang="en-US" sz="2000" dirty="0"/>
              <a:t> 3.0.0a9 Documentation. https://cython.readthedocs.io/en/latest/ </a:t>
            </a:r>
          </a:p>
        </p:txBody>
      </p:sp>
    </p:spTree>
    <p:extLst>
      <p:ext uri="{BB962C8B-B14F-4D97-AF65-F5344CB8AC3E}">
        <p14:creationId xmlns:p14="http://schemas.microsoft.com/office/powerpoint/2010/main" val="23898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2F07-CAF6-4E73-85FD-C2F86F45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Haskython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F561-D958-4F46-AF62-E2A4872A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Haskython is a Python library that can convert between Python and Haskell code. </a:t>
            </a:r>
            <a:r>
              <a:rPr lang="en-US" sz="2400" dirty="0">
                <a:hlinkClick r:id="rId2"/>
              </a:rPr>
              <a:t>https://github.com/davidtstran/haskython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Motivation: </a:t>
            </a:r>
          </a:p>
          <a:p>
            <a:pPr lvl="1"/>
            <a:r>
              <a:rPr lang="en-US" sz="2000" dirty="0"/>
              <a:t>Design an easy way to translate between the two languages.</a:t>
            </a:r>
          </a:p>
          <a:p>
            <a:pPr lvl="1"/>
            <a:r>
              <a:rPr lang="en-US" sz="2000" dirty="0"/>
              <a:t>Allow procedural developers to learn functional programming. </a:t>
            </a:r>
          </a:p>
          <a:p>
            <a:pPr lvl="1"/>
            <a:r>
              <a:rPr lang="en-US" sz="2000" dirty="0"/>
              <a:t>Utilize the advantages of Haskell through Python code.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Goals:</a:t>
            </a:r>
          </a:p>
          <a:p>
            <a:pPr lvl="1"/>
            <a:r>
              <a:rPr lang="en-US" sz="2000" dirty="0"/>
              <a:t>Create a functioning conversion library for Haskell to Python and Python to Haskell. </a:t>
            </a:r>
          </a:p>
          <a:p>
            <a:pPr lvl="1"/>
            <a:r>
              <a:rPr lang="en-US" sz="2000" dirty="0"/>
              <a:t>Provide a public library for ease of use via a pip package. </a:t>
            </a:r>
          </a:p>
          <a:p>
            <a:pPr lvl="1"/>
            <a:r>
              <a:rPr lang="en-US" sz="2000" dirty="0"/>
              <a:t>Promote Haskython and encourage other developers to contribute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8185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2371-CF40-4EB7-9365-0738FC5E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(Tasks and Capabilities)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CF81-63AC-4872-AEA1-5858FFE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 </a:t>
            </a:r>
          </a:p>
          <a:p>
            <a:pPr lvl="1"/>
            <a:r>
              <a:rPr lang="en-US" dirty="0"/>
              <a:t>Take in a file and create an empty file for conversion</a:t>
            </a:r>
          </a:p>
          <a:p>
            <a:pPr lvl="1"/>
            <a:r>
              <a:rPr lang="en-US" dirty="0"/>
              <a:t>Parse original file line-by-line</a:t>
            </a:r>
          </a:p>
          <a:p>
            <a:pPr lvl="1"/>
            <a:r>
              <a:rPr lang="en-US" dirty="0"/>
              <a:t>Determine function declaration, function parameters, and return type</a:t>
            </a:r>
          </a:p>
          <a:p>
            <a:pPr lvl="1"/>
            <a:r>
              <a:rPr lang="en-US" dirty="0"/>
              <a:t>Recognize function body and determine structure</a:t>
            </a:r>
          </a:p>
          <a:p>
            <a:pPr lvl="1"/>
            <a:r>
              <a:rPr lang="en-US" dirty="0"/>
              <a:t>Recognize recursion, conditionals, lists, etc. </a:t>
            </a:r>
          </a:p>
          <a:p>
            <a:pPr lvl="1"/>
            <a:r>
              <a:rPr lang="en-US" dirty="0"/>
              <a:t>Return the converted line back to the created file</a:t>
            </a:r>
          </a:p>
          <a:p>
            <a:pPr lvl="1"/>
            <a:endParaRPr lang="en-US" dirty="0"/>
          </a:p>
          <a:p>
            <a:r>
              <a:rPr lang="en-US" dirty="0"/>
              <a:t>Detailed code listing can be found in the Code Listing slide. </a:t>
            </a:r>
          </a:p>
        </p:txBody>
      </p:sp>
    </p:spTree>
    <p:extLst>
      <p:ext uri="{BB962C8B-B14F-4D97-AF65-F5344CB8AC3E}">
        <p14:creationId xmlns:p14="http://schemas.microsoft.com/office/powerpoint/2010/main" val="42937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2371-CF40-4EB7-9365-0738FC5E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CF81-63AC-4872-AEA1-5858FFE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haskell_to_python.py</a:t>
            </a:r>
            <a:r>
              <a:rPr lang="en-US" dirty="0"/>
              <a:t>: File used to convert Haskell to Python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python_to_haskell.py</a:t>
            </a:r>
            <a:r>
              <a:rPr lang="en-US" dirty="0"/>
              <a:t>: File used to convert Python to Haskell</a:t>
            </a:r>
          </a:p>
          <a:p>
            <a:pPr lvl="1"/>
            <a:r>
              <a:rPr lang="en-US" dirty="0"/>
              <a:t>Files can be read in through the command line call:</a:t>
            </a:r>
          </a:p>
          <a:p>
            <a:pPr lvl="2"/>
            <a:r>
              <a:rPr lang="en-US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haskell_to_python.py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file.hs</a:t>
            </a:r>
            <a:endParaRPr lang="en-US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python_to_haskell.py file.py</a:t>
            </a:r>
          </a:p>
          <a:p>
            <a:pPr lvl="2"/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Detailed code listing can be found in the Code Listing slide. </a:t>
            </a:r>
          </a:p>
        </p:txBody>
      </p:sp>
    </p:spTree>
    <p:extLst>
      <p:ext uri="{BB962C8B-B14F-4D97-AF65-F5344CB8AC3E}">
        <p14:creationId xmlns:p14="http://schemas.microsoft.com/office/powerpoint/2010/main" val="294925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(Project Status)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Works Well: </a:t>
            </a:r>
          </a:p>
          <a:p>
            <a:pPr lvl="1"/>
            <a:r>
              <a:rPr lang="en-US" sz="2000" dirty="0"/>
              <a:t>Reading original file line-by-line</a:t>
            </a:r>
          </a:p>
          <a:p>
            <a:pPr lvl="1"/>
            <a:r>
              <a:rPr lang="en-US" sz="2000" dirty="0"/>
              <a:t>Creating a new file in the opposing language with the “_</a:t>
            </a:r>
            <a:r>
              <a:rPr lang="en-US" sz="2000" dirty="0" err="1"/>
              <a:t>haskython</a:t>
            </a:r>
            <a:r>
              <a:rPr lang="en-US" sz="2000" dirty="0"/>
              <a:t>” tag</a:t>
            </a:r>
          </a:p>
          <a:p>
            <a:pPr lvl="1"/>
            <a:r>
              <a:rPr lang="en-US" sz="2000" dirty="0"/>
              <a:t>Basic Haskell to Python conversion </a:t>
            </a:r>
          </a:p>
          <a:p>
            <a:pPr lvl="1"/>
            <a:endParaRPr lang="en-US" sz="2000" dirty="0"/>
          </a:p>
          <a:p>
            <a:r>
              <a:rPr lang="en-US" sz="2400" dirty="0"/>
              <a:t>Partially Works: </a:t>
            </a:r>
          </a:p>
          <a:p>
            <a:pPr lvl="1"/>
            <a:r>
              <a:rPr lang="en-US" sz="2000" dirty="0"/>
              <a:t>Advanced Haskell to Python conversion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Not Implemented / Future Work: </a:t>
            </a:r>
          </a:p>
          <a:p>
            <a:pPr lvl="1"/>
            <a:r>
              <a:rPr lang="en-US" sz="2000" dirty="0"/>
              <a:t>Advanced Python to Haskell conversion</a:t>
            </a:r>
          </a:p>
          <a:p>
            <a:pPr lvl="1"/>
            <a:r>
              <a:rPr lang="en-US" sz="2000" dirty="0"/>
              <a:t>Create pip package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Collaborate with other developers as an open-source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1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(Unit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 Parse Function Declaration</a:t>
            </a:r>
          </a:p>
          <a:p>
            <a:pPr lvl="1"/>
            <a:r>
              <a:rPr lang="en-US" sz="1600" dirty="0"/>
              <a:t>In the above code snippet, this test will retrieve the function declaration from the Haskell file and convert it into a Python function declaration using the </a:t>
            </a:r>
            <a:r>
              <a:rPr lang="en-US" sz="1600" dirty="0">
                <a:latin typeface="Consolas" panose="020B0609020204030204" pitchFamily="49" charset="0"/>
              </a:rPr>
              <a:t>def</a:t>
            </a:r>
            <a:r>
              <a:rPr lang="en-US" sz="1600" dirty="0"/>
              <a:t> keyword and a counter to distinguish various parameters. The results can be seen in the function </a:t>
            </a:r>
            <a:r>
              <a:rPr lang="en-US" sz="1600" dirty="0" err="1">
                <a:latin typeface="Consolas" panose="020B0609020204030204" pitchFamily="49" charset="0"/>
              </a:rPr>
              <a:t>assertEqual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r>
              <a:rPr lang="en-US" sz="1600" dirty="0"/>
              <a:t>. With this test passing, it is proven that the library will be able to successfully convert a Haskell functional declaration into Python.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Test Parse Choices </a:t>
            </a:r>
          </a:p>
          <a:p>
            <a:pPr lvl="1"/>
            <a:r>
              <a:rPr lang="en-US" sz="1600" dirty="0"/>
              <a:t>In the above image, this test will retrieve a function body from the Haskell file and convert it into Python. For this test, we will use the </a:t>
            </a:r>
            <a:r>
              <a:rPr lang="en-US" sz="1600" dirty="0" err="1">
                <a:latin typeface="Consolas" panose="020B0609020204030204" pitchFamily="49" charset="0"/>
              </a:rPr>
              <a:t>incList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x:xs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/>
              <a:t>body to create the Python code that will create a list with the first element incremented with recursion to create the same output as the Haskell </a:t>
            </a:r>
            <a:r>
              <a:rPr lang="en-US" sz="1600" dirty="0" err="1">
                <a:latin typeface="Consolas" panose="020B0609020204030204" pitchFamily="49" charset="0"/>
              </a:rPr>
              <a:t>incList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/>
              <a:t>function. This test shows that after a function declaration, the Python script can convert a function body from Haskell to Python. 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C2F0D-2BD6-495B-8DC9-94CB180E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6" y="1296194"/>
            <a:ext cx="4467225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5A2E0-063C-44A1-8C72-57326684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71" y="3713311"/>
            <a:ext cx="4238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(Feature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 Creating New File with _Haskython Tag</a:t>
            </a:r>
          </a:p>
          <a:p>
            <a:pPr lvl="1"/>
            <a:r>
              <a:rPr lang="en-US" sz="2000" dirty="0"/>
              <a:t>With the test, it shows that the project is able to create new file from </a:t>
            </a:r>
            <a:r>
              <a:rPr lang="en-US" sz="2000" dirty="0" err="1">
                <a:latin typeface="Consolas" panose="020B0609020204030204" pitchFamily="49" charset="0"/>
              </a:rPr>
              <a:t>haskell_test_empty.hs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in the same directory with the correct extension of </a:t>
            </a:r>
            <a:r>
              <a:rPr lang="en-US" sz="2000" dirty="0">
                <a:latin typeface="Consolas" panose="020B0609020204030204" pitchFamily="49" charset="0"/>
              </a:rPr>
              <a:t>_haskython.py</a:t>
            </a:r>
            <a:r>
              <a:rPr lang="en-US" sz="2000" dirty="0"/>
              <a:t>. The output file would be called </a:t>
            </a:r>
            <a:r>
              <a:rPr lang="en-US" sz="2000" dirty="0">
                <a:latin typeface="Consolas" panose="020B0609020204030204" pitchFamily="49" charset="0"/>
              </a:rPr>
              <a:t>haskell_test_empty_haskython.py</a:t>
            </a:r>
            <a:r>
              <a:rPr lang="en-US" sz="2000" dirty="0"/>
              <a:t>. With the file being correctly created, we can ensure that the Haskell file is converted into a Python file in the same directory where the file is added. The next subsection will test the functionality of the created Python file. </a:t>
            </a: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1071E-27C4-416C-AE62-00B2B594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41" y="4001294"/>
            <a:ext cx="6515452" cy="12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7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(Larger Tests)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First, Convert the </a:t>
            </a:r>
            <a:r>
              <a:rPr lang="en-US" sz="2400" dirty="0" err="1">
                <a:latin typeface="Consolas" panose="020B0609020204030204" pitchFamily="49" charset="0"/>
              </a:rPr>
              <a:t>haskell_test.hs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to </a:t>
            </a:r>
            <a:r>
              <a:rPr lang="en-US" sz="2400" dirty="0">
                <a:latin typeface="Consolas" panose="020B0609020204030204" pitchFamily="49" charset="0"/>
              </a:rPr>
              <a:t>haskell_test_haskython.py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/>
              <a:t>using </a:t>
            </a:r>
            <a:r>
              <a:rPr lang="en-US" sz="2400" dirty="0">
                <a:latin typeface="Consolas" panose="020B0609020204030204" pitchFamily="49" charset="0"/>
              </a:rPr>
              <a:t>haskell_to_python.py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08A5D-215E-490A-9213-5F58063B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07" y="2931019"/>
            <a:ext cx="285750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50DF0-8470-4048-974D-B10E146C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17" y="2330944"/>
            <a:ext cx="341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(Larger Tests)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819" cy="4351338"/>
          </a:xfrm>
        </p:spPr>
        <p:txBody>
          <a:bodyPr/>
          <a:lstStyle/>
          <a:p>
            <a:r>
              <a:rPr lang="en-US" sz="2400" dirty="0"/>
              <a:t>With all of these tests passing as expected, it can be determined that the Haskell to Python is working as expected including reading a Haskell file, collecting the file information, generating the new Python file, and validating that the new functions perform successfully.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E3892-171E-4566-A9EB-2EF9BE7D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19" y="1476834"/>
            <a:ext cx="3129699" cy="48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1262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CS421 Project Presentation: Haskython: Haskell-Python Conversion</vt:lpstr>
      <vt:lpstr>Overview of Haskython</vt:lpstr>
      <vt:lpstr>Implementation (Tasks and Capabilities)</vt:lpstr>
      <vt:lpstr>Implementation (Components)</vt:lpstr>
      <vt:lpstr>Implementation (Project Status)</vt:lpstr>
      <vt:lpstr>Tests (Unit Tests)</vt:lpstr>
      <vt:lpstr>Tests (Feature Tests)</vt:lpstr>
      <vt:lpstr>Tests (Larger Tests) – Part 1</vt:lpstr>
      <vt:lpstr>Tests (Larger Tests) – Part 2</vt:lpstr>
      <vt:lpstr>Code Listing (Central Function 1): Read Haskell File, Write to Python Conversion File</vt:lpstr>
      <vt:lpstr>Code Listing (Central Function 2): Recognize Function Declarations, Parameters, and Types</vt:lpstr>
      <vt:lpstr>Code Listing (Central Function 3): Recognize Conditionals, Loops, Lists, and Recursion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CS421 Final Project Presentation</dc:title>
  <dc:creator>Tran, David Tan Sang</dc:creator>
  <cp:lastModifiedBy>Tran, David Tan Sang</cp:lastModifiedBy>
  <cp:revision>97</cp:revision>
  <dcterms:created xsi:type="dcterms:W3CDTF">2021-08-03T04:11:54Z</dcterms:created>
  <dcterms:modified xsi:type="dcterms:W3CDTF">2021-08-03T05:06:23Z</dcterms:modified>
</cp:coreProperties>
</file>