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79B3A8-DA79-4CF1-91E8-D6027EBD2B42}" type="datetimeFigureOut">
              <a:rPr lang="es-MX" smtClean="0"/>
              <a:pPr/>
              <a:t>06/10/2015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nstrumentos%20de%20evaluacion" TargetMode="External"/><Relationship Id="rId3" Type="http://schemas.openxmlformats.org/officeDocument/2006/relationships/hyperlink" Target="Historia%20UNIDEP.docx" TargetMode="External"/><Relationship Id="rId7" Type="http://schemas.openxmlformats.org/officeDocument/2006/relationships/hyperlink" Target="Trabajos%20academicos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jercicios%20de%20aprendizaje" TargetMode="External"/><Relationship Id="rId11" Type="http://schemas.openxmlformats.org/officeDocument/2006/relationships/hyperlink" Target="Conclusion.docx" TargetMode="External"/><Relationship Id="rId5" Type="http://schemas.openxmlformats.org/officeDocument/2006/relationships/hyperlink" Target="Perf&#237;l%20descriptivo.xlsx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Curr&#237;culum.pdf" TargetMode="External"/><Relationship Id="rId9" Type="http://schemas.openxmlformats.org/officeDocument/2006/relationships/hyperlink" Target="Blibliografia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6864" cy="5000636"/>
          </a:xfrm>
        </p:spPr>
        <p:txBody>
          <a:bodyPr>
            <a:noAutofit/>
          </a:bodyPr>
          <a:lstStyle/>
          <a:p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Carrera: LISF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Materia: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Intérpretes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Profesor: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Dr. </a:t>
            </a:r>
            <a:r>
              <a:rPr lang="es-MX" sz="2800" b="1" dirty="0" smtClean="0"/>
              <a:t>Santillán </a:t>
            </a:r>
            <a:r>
              <a:rPr lang="es-MX" sz="2800" b="1" dirty="0" smtClean="0"/>
              <a:t>Hernández </a:t>
            </a:r>
            <a:r>
              <a:rPr lang="es-MX" sz="2800" b="1" dirty="0" smtClean="0"/>
              <a:t>Luis Carlos</a:t>
            </a:r>
            <a:r>
              <a:rPr lang="es-MX" sz="2800" b="1" dirty="0"/>
              <a:t/>
            </a:r>
            <a:br>
              <a:rPr lang="es-MX" sz="2800" b="1" dirty="0"/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Alumno: Arredondo Sainz David Arcadio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Matricula: 28133052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Ciclo: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2016-1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	Fecha: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07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-Sep</a:t>
            </a:r>
            <a:r>
              <a:rPr lang="es-MX" sz="2800" b="1" smtClean="0">
                <a:latin typeface="Adobe Garamond Pro" pitchFamily="18" charset="0"/>
                <a:cs typeface="David" panose="020E0502060401010101" pitchFamily="34" charset="-79"/>
              </a:rPr>
              <a:t>/ </a:t>
            </a:r>
            <a:r>
              <a:rPr lang="es-MX" sz="2800" b="1" smtClean="0">
                <a:latin typeface="Adobe Garamond Pro" pitchFamily="18" charset="0"/>
                <a:cs typeface="David" panose="020E0502060401010101" pitchFamily="34" charset="-79"/>
              </a:rPr>
              <a:t>08</a:t>
            </a:r>
            <a:r>
              <a:rPr lang="es-MX" sz="2800" b="1" smtClean="0">
                <a:latin typeface="Adobe Garamond Pro" pitchFamily="18" charset="0"/>
                <a:cs typeface="David" panose="020E0502060401010101" pitchFamily="34" charset="-79"/>
              </a:rPr>
              <a:t>-Oct-2015</a:t>
            </a:r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35696" y="273422"/>
            <a:ext cx="50405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David" panose="020E0502060401010101" pitchFamily="34" charset="-79"/>
                <a:cs typeface="David" panose="020E0502060401010101" pitchFamily="34" charset="-79"/>
              </a:rPr>
              <a:t>UNIDEP</a:t>
            </a:r>
            <a:endParaRPr lang="es-MX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2" action="ppaction://hlinkfile"/>
              </a:rPr>
              <a:t>Introducción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3" action="ppaction://hlinkfile"/>
              </a:rPr>
              <a:t>Información Institucional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Curriculum Vitae </a:t>
            </a:r>
            <a:r>
              <a:rPr lang="es-MX" sz="3000" b="1" dirty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P</a:t>
            </a: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rofesor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5" action="ppaction://hlinkfile"/>
              </a:rPr>
              <a:t>Perfil Descriptivo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6" action="ppaction://hlinkfile"/>
              </a:rPr>
              <a:t>Ejercicios de aprendizaje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7" action="ppaction://hlinkfile"/>
              </a:rPr>
              <a:t>Trabajos Académicos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8" action="ppaction://hlinkfile"/>
              </a:rPr>
              <a:t>Instrumentos de Evaluación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9" action="ppaction://hlinkfile"/>
              </a:rPr>
              <a:t>Bibliografía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10" action="ppaction://hlinkfile"/>
              </a:rPr>
              <a:t>Reflexión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11" action="ppaction://hlinkfile"/>
              </a:rPr>
              <a:t>Conclusión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131840" y="476672"/>
            <a:ext cx="28803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Índice</a:t>
            </a:r>
            <a:endParaRPr lang="es-MX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</TotalTime>
  <Words>21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 Carrera: LISF  Materia: Intérpretes  Profesor: Dr. Santillán Hernández Luis Carlos  Alumno: Arredondo Sainz David Arcadio  Matricula: 28133052  Ciclo: 2016-1 Fecha: 07-Sep/ 08-Oct-2015 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Carrera: LISF Materia: int. A las C. de la Informatica Profesor: L.I. Ana Cristina Verdugo Hernandez Alumno: David Arcadio Arredondo Sainz Ciclo: 2014-1 Fecha: 9/Sep/2013- 10/Oct/2013 </dc:title>
  <dc:creator>Alumnos</dc:creator>
  <cp:lastModifiedBy>David</cp:lastModifiedBy>
  <cp:revision>35</cp:revision>
  <dcterms:created xsi:type="dcterms:W3CDTF">2013-09-25T13:11:49Z</dcterms:created>
  <dcterms:modified xsi:type="dcterms:W3CDTF">2015-10-06T19:38:34Z</dcterms:modified>
</cp:coreProperties>
</file>