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580cc1b82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580cc1b82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580cc1b82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580cc1b82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580cc1b8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580cc1b8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580cc1b82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580cc1b82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580cc1b8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580cc1b8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580cc1b82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580cc1b82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580cc1b82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580cc1b82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580cc1b82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580cc1b82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580cc1b82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580cc1b82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580cc1b82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580cc1b82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80cc1b8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580cc1b8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580cc1b82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580cc1b82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580cc1b82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580cc1b82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580cc1b82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580cc1b82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580cc1b82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580cc1b82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580cc1b8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580cc1b8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580cc1b8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580cc1b8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580cc1b8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580cc1b8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580cc1b8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580cc1b8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580cc1b8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580cc1b8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580cc1b8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580cc1b8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580cc1b8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580cc1b8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27000" y="8668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Proyecto Diseño de Software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155100" y="33455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Fabrizio Alvarado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Walter Benavides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Johan Herrera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Emanuelle Jimenez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Sebastian Solorzano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David Valverde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0" y="1809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Diagramas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Secuencia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Reservación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100" y="0"/>
            <a:ext cx="64279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0" y="1312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Diagramas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Secuencia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Reservaciones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950" y="0"/>
            <a:ext cx="64960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470300" y="68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Herramientas Adicionales - Trello</a:t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25" y="587000"/>
            <a:ext cx="9144002" cy="455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Ejemplo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Trello</a:t>
            </a:r>
            <a:endParaRPr sz="3000"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5499" y="0"/>
            <a:ext cx="58484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Git - Branches</a:t>
            </a:r>
            <a:endParaRPr/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1400"/>
            <a:ext cx="9144000" cy="46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Herramientas Adicionales - Git - Issues</a:t>
            </a:r>
            <a:endParaRPr/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1125"/>
            <a:ext cx="9144001" cy="42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1256825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Git - Merge Requests</a:t>
            </a:r>
            <a:endParaRPr/>
          </a:p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675" y="498075"/>
            <a:ext cx="9184674" cy="479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1488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Git</a:t>
            </a:r>
            <a:endParaRPr sz="3000"/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150" y="0"/>
            <a:ext cx="69988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type="title"/>
          </p:nvPr>
        </p:nvSpPr>
        <p:spPr>
          <a:xfrm>
            <a:off x="1297500" y="220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Aspectos </a:t>
            </a:r>
            <a:r>
              <a:rPr lang="es-419"/>
              <a:t>Técnicos</a:t>
            </a:r>
            <a:r>
              <a:rPr lang="es-419"/>
              <a:t> - Scrum</a:t>
            </a:r>
            <a:endParaRPr/>
          </a:p>
        </p:txBody>
      </p:sp>
      <p:sp>
        <p:nvSpPr>
          <p:cNvPr id="260" name="Google Shape;260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900" y="781963"/>
            <a:ext cx="7705100" cy="425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Bosquejo de Wireframes - </a:t>
            </a:r>
            <a:r>
              <a:rPr lang="es-419"/>
              <a:t>Página</a:t>
            </a:r>
            <a:r>
              <a:rPr lang="es-419"/>
              <a:t> Principal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788" y="962575"/>
            <a:ext cx="793432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Aspectos </a:t>
            </a:r>
            <a:r>
              <a:rPr lang="es-419"/>
              <a:t>Técnicos</a:t>
            </a:r>
            <a:r>
              <a:rPr lang="es-419"/>
              <a:t> - Scrum</a:t>
            </a:r>
            <a:endParaRPr/>
          </a:p>
        </p:txBody>
      </p:sp>
      <p:sp>
        <p:nvSpPr>
          <p:cNvPr id="267" name="Google Shape;267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250" y="880275"/>
            <a:ext cx="7768606" cy="41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Aspectos </a:t>
            </a:r>
            <a:r>
              <a:rPr lang="es-419"/>
              <a:t>Técnicos</a:t>
            </a:r>
            <a:r>
              <a:rPr lang="es-419"/>
              <a:t> - Scrum</a:t>
            </a:r>
            <a:endParaRPr/>
          </a:p>
        </p:txBody>
      </p:sp>
      <p:sp>
        <p:nvSpPr>
          <p:cNvPr id="274" name="Google Shape;274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50" y="1184525"/>
            <a:ext cx="8548776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Aspectos </a:t>
            </a:r>
            <a:r>
              <a:rPr lang="es-419"/>
              <a:t>Técnicos</a:t>
            </a:r>
            <a:r>
              <a:rPr lang="es-419"/>
              <a:t> - Scrum</a:t>
            </a:r>
            <a:endParaRPr/>
          </a:p>
        </p:txBody>
      </p:sp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650" y="580475"/>
            <a:ext cx="8226701" cy="44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type="title"/>
          </p:nvPr>
        </p:nvSpPr>
        <p:spPr>
          <a:xfrm>
            <a:off x="129750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Veamos la </a:t>
            </a:r>
            <a:r>
              <a:rPr lang="es-419"/>
              <a:t>aplicación</a:t>
            </a:r>
            <a:r>
              <a:rPr lang="es-419"/>
              <a:t> en funcionamiento</a:t>
            </a:r>
            <a:endParaRPr/>
          </a:p>
        </p:txBody>
      </p:sp>
      <p:sp>
        <p:nvSpPr>
          <p:cNvPr id="288" name="Google Shape;288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Bosquejo de Wireframes - Hotel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950" y="1155838"/>
            <a:ext cx="6759801" cy="373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Bosquejo de Wireframes - </a:t>
            </a:r>
            <a:r>
              <a:rPr lang="es-419"/>
              <a:t>Habitación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5" y="952500"/>
            <a:ext cx="7334250" cy="370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Bosquejo de Wireframes - </a:t>
            </a:r>
            <a:r>
              <a:rPr lang="es-419"/>
              <a:t>Reservación</a:t>
            </a:r>
            <a:r>
              <a:rPr lang="es-419"/>
              <a:t> 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400" y="1061000"/>
            <a:ext cx="7491599" cy="39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Bosquejo de Wireframes - </a:t>
            </a:r>
            <a:r>
              <a:rPr lang="es-419"/>
              <a:t>Confirmación</a:t>
            </a:r>
            <a:r>
              <a:rPr lang="es-419"/>
              <a:t> 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600" y="873174"/>
            <a:ext cx="6616801" cy="413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Bosquejo de Wireframes - Reservaciones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1213400"/>
            <a:ext cx="739140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Arquitectura - N Capas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425" y="1002275"/>
            <a:ext cx="7847400" cy="393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58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75" y="534675"/>
            <a:ext cx="8101524" cy="460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