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FBB"/>
    <a:srgbClr val="54B388"/>
    <a:srgbClr val="50AF96"/>
    <a:srgbClr val="28AFE7"/>
    <a:srgbClr val="4472C4"/>
    <a:srgbClr val="AE82BB"/>
    <a:srgbClr val="7F82BB"/>
    <a:srgbClr val="28AF64"/>
    <a:srgbClr val="2819BB"/>
    <a:srgbClr val="284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5"/>
    <p:restoredTop sz="96327"/>
  </p:normalViewPr>
  <p:slideViewPr>
    <p:cSldViewPr snapToGrid="0" showGuides="1">
      <p:cViewPr varScale="1">
        <p:scale>
          <a:sx n="149" d="100"/>
          <a:sy n="149" d="100"/>
        </p:scale>
        <p:origin x="200" y="1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1E31-C230-09B2-A783-71DD041C2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0585F-39D4-A305-0B38-D9081985D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4317A-8951-BAA5-79AF-8BF61C6E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FD8D-0DB3-2E42-9DD8-C687BA5C7096}" type="datetimeFigureOut">
              <a:rPr lang="en-DE" smtClean="0"/>
              <a:t>02.07.23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5C6B2-2B4E-E584-5970-12A7B6EE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2B7A0-F00A-D340-CD6B-75EABE78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F8722-78E5-C04D-8B5C-3AE82817D0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133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80D2-DA1D-A212-B00C-6A3E3111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1794A-6CC5-5673-42CC-24841C99C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0A31-589E-79F6-7110-A913449C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FD8D-0DB3-2E42-9DD8-C687BA5C7096}" type="datetimeFigureOut">
              <a:rPr lang="en-DE" smtClean="0"/>
              <a:t>02.07.23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9E9DB-8E5B-E78A-643A-E26D822E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EB24C-53E8-6DEB-56B1-922E5F4B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F8722-78E5-C04D-8B5C-3AE82817D0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911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3D171-34A7-CCE2-FD60-B9CE9EFE2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892D0-C765-DDDC-782E-B203CE60A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3D126-2860-DAB1-190C-2FAA750A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FD8D-0DB3-2E42-9DD8-C687BA5C7096}" type="datetimeFigureOut">
              <a:rPr lang="en-DE" smtClean="0"/>
              <a:t>02.07.23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7EFE-000A-4F52-CAD2-555A15BC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70D94-4E33-0B4D-4794-76AAD17B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F8722-78E5-C04D-8B5C-3AE82817D0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70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CF16-1A27-0B15-16CD-AE9230BB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D02FC-4988-BD72-D6A2-72D87F664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08771-B0A4-737B-CA63-A6DF5529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FD8D-0DB3-2E42-9DD8-C687BA5C7096}" type="datetimeFigureOut">
              <a:rPr lang="en-DE" smtClean="0"/>
              <a:t>02.07.23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FB4E5-1E74-9ED3-6D55-EDB0B35D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4F07D-5E90-C508-5DF3-64A8BFD4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F8722-78E5-C04D-8B5C-3AE82817D0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6631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1F9C-E10E-BC54-1A66-7899F21EE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AC258-317A-C483-BCC2-5EFD02734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0303D-EE18-DF50-BE13-F0C4D100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FD8D-0DB3-2E42-9DD8-C687BA5C7096}" type="datetimeFigureOut">
              <a:rPr lang="en-DE" smtClean="0"/>
              <a:t>02.07.23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5B1BB-27A1-C817-0426-DE521590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01885-0415-208C-6B9A-0AD3B2AF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F8722-78E5-C04D-8B5C-3AE82817D0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5073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B66D2-AF59-FC09-2035-3800FC80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3ED85-1EDE-1C53-833E-98753C896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01519-2C7B-336C-3944-8B78423EE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7FE4E-A62A-9407-7C93-61DF8E51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FD8D-0DB3-2E42-9DD8-C687BA5C7096}" type="datetimeFigureOut">
              <a:rPr lang="en-DE" smtClean="0"/>
              <a:t>02.07.23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E7A93-A638-815F-D2E1-5B7A6D52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688ED-A40B-4E97-C76B-0AE7799A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F8722-78E5-C04D-8B5C-3AE82817D0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938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A4EA-D716-A3F1-C134-F2E54E899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BB90A-80B2-3F97-F317-7AE09EE3C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0C1E2-7006-714C-ED6A-D72C36784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7C18A-EB1F-CC92-B692-8EF438B57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F8B11-C37B-740A-6C3B-06382E9D3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B9C85-90A0-DF5A-A2A9-10BDFAFE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FD8D-0DB3-2E42-9DD8-C687BA5C7096}" type="datetimeFigureOut">
              <a:rPr lang="en-DE" smtClean="0"/>
              <a:t>02.07.23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6936B-E5FE-1ECC-BCC1-B2C14839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B9380-53A4-BEEC-C86E-A1FF326A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F8722-78E5-C04D-8B5C-3AE82817D0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242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D5BA-9338-B13B-76EE-DF7E01CF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1BEC9-FACF-420D-F56F-2EBA656D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FD8D-0DB3-2E42-9DD8-C687BA5C7096}" type="datetimeFigureOut">
              <a:rPr lang="en-DE" smtClean="0"/>
              <a:t>02.07.23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33C03-6026-72A5-BC55-BFFFD792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79C61-98E8-1B5A-409D-F76C71D1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F8722-78E5-C04D-8B5C-3AE82817D0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323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F8900-0BA7-925E-E24E-6195F711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FD8D-0DB3-2E42-9DD8-C687BA5C7096}" type="datetimeFigureOut">
              <a:rPr lang="en-DE" smtClean="0"/>
              <a:t>02.07.23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A08BC-EA1A-CAD0-089D-22A49D5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39335-8AE1-F3A7-6D12-017EA4BE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F8722-78E5-C04D-8B5C-3AE82817D0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058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EA92-F708-0C1C-9BDF-A2495E3E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4E3D-E39B-0F4F-A295-45ABC7245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90C61-6F98-57A5-1E77-48F0CF255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53676-A9A6-3FA4-4ED4-75E87E65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FD8D-0DB3-2E42-9DD8-C687BA5C7096}" type="datetimeFigureOut">
              <a:rPr lang="en-DE" smtClean="0"/>
              <a:t>02.07.23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8E0D5-7D2D-6161-C036-8A4C0BF8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4CFB2-FB73-1D0B-F33C-02549264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F8722-78E5-C04D-8B5C-3AE82817D0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259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D7F2-D7FF-8445-9633-2788DB68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EFE0E-09CC-3347-BBD1-0CA6E55D3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A0ED9-DA7D-FCA9-61E2-072FF23B6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58F48-144C-0244-46A0-82D08305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FD8D-0DB3-2E42-9DD8-C687BA5C7096}" type="datetimeFigureOut">
              <a:rPr lang="en-DE" smtClean="0"/>
              <a:t>02.07.23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2CF82-10BE-B1E6-B734-289398F5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BA366-4C0C-4537-EF53-B1EF3D6A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F8722-78E5-C04D-8B5C-3AE82817D0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6083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27B33-07D2-F772-A20B-6F317275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8ED72-E1D7-E810-FA43-5BFE5D15F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232BC-80F2-A3E8-9EFD-F398FC36B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7FD8D-0DB3-2E42-9DD8-C687BA5C7096}" type="datetimeFigureOut">
              <a:rPr lang="en-DE" smtClean="0"/>
              <a:t>02.07.23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82CCA-8810-A81B-5DFA-40F152A58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B687E-1152-441C-9BDA-AAEC74D96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F8722-78E5-C04D-8B5C-3AE82817D0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822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4C347-2A23-F60F-8881-1609910E4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C0870-9277-52BE-808B-17B8570FDB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314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6352CCB1-92A2-D8AA-9114-D07FEC2925A6}"/>
              </a:ext>
            </a:extLst>
          </p:cNvPr>
          <p:cNvGrpSpPr/>
          <p:nvPr/>
        </p:nvGrpSpPr>
        <p:grpSpPr>
          <a:xfrm>
            <a:off x="3970917" y="2088147"/>
            <a:ext cx="3524578" cy="598650"/>
            <a:chOff x="3970866" y="2956221"/>
            <a:chExt cx="3524578" cy="59865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39E55A3-8C4B-F3CE-4843-DE8841C8976B}"/>
                </a:ext>
              </a:extLst>
            </p:cNvPr>
            <p:cNvGrpSpPr/>
            <p:nvPr/>
          </p:nvGrpSpPr>
          <p:grpSpPr>
            <a:xfrm>
              <a:off x="4396035" y="3117082"/>
              <a:ext cx="3099409" cy="377946"/>
              <a:chOff x="3787943" y="3400359"/>
              <a:chExt cx="3099409" cy="37794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5E1733E-C54B-7C5F-6AA3-8506F8E171D1}"/>
                  </a:ext>
                </a:extLst>
              </p:cNvPr>
              <p:cNvGrpSpPr/>
              <p:nvPr/>
            </p:nvGrpSpPr>
            <p:grpSpPr>
              <a:xfrm>
                <a:off x="3787943" y="3400359"/>
                <a:ext cx="3099409" cy="375701"/>
                <a:chOff x="2402199" y="251158"/>
                <a:chExt cx="3099409" cy="375701"/>
              </a:xfrm>
            </p:grpSpPr>
            <p:sp>
              <p:nvSpPr>
                <p:cNvPr id="149" name="Rounded Rectangle 148">
                  <a:extLst>
                    <a:ext uri="{FF2B5EF4-FFF2-40B4-BE49-F238E27FC236}">
                      <a16:creationId xmlns:a16="http://schemas.microsoft.com/office/drawing/2014/main" id="{A9505326-AB1D-16FE-415A-F068C5795E9F}"/>
                    </a:ext>
                  </a:extLst>
                </p:cNvPr>
                <p:cNvSpPr/>
                <p:nvPr/>
              </p:nvSpPr>
              <p:spPr>
                <a:xfrm>
                  <a:off x="2402201" y="255604"/>
                  <a:ext cx="1852376" cy="151358"/>
                </a:xfrm>
                <a:prstGeom prst="roundRect">
                  <a:avLst/>
                </a:prstGeom>
                <a:solidFill>
                  <a:srgbClr val="28AFBB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500" dirty="0"/>
                    <a:t>Tokenized text</a:t>
                  </a:r>
                  <a:endParaRPr lang="en-DE" sz="500" dirty="0"/>
                </a:p>
              </p:txBody>
            </p: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01EFCC6A-65CE-6801-2E97-1E70E5CF49A5}"/>
                    </a:ext>
                  </a:extLst>
                </p:cNvPr>
                <p:cNvGrpSpPr/>
                <p:nvPr/>
              </p:nvGrpSpPr>
              <p:grpSpPr>
                <a:xfrm>
                  <a:off x="2402199" y="560184"/>
                  <a:ext cx="280784" cy="66675"/>
                  <a:chOff x="5127143" y="2603618"/>
                  <a:chExt cx="280784" cy="66675"/>
                </a:xfrm>
              </p:grpSpPr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1DFB737D-CE81-1141-7027-6868F73A3E3C}"/>
                      </a:ext>
                    </a:extLst>
                  </p:cNvPr>
                  <p:cNvCxnSpPr/>
                  <p:nvPr/>
                </p:nvCxnSpPr>
                <p:spPr>
                  <a:xfrm>
                    <a:off x="5127143" y="2632134"/>
                    <a:ext cx="278091" cy="0"/>
                  </a:xfrm>
                  <a:prstGeom prst="line">
                    <a:avLst/>
                  </a:prstGeom>
                  <a:ln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8CB0DBB7-7704-1A0F-6DBE-E1D58BB049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27143" y="2603618"/>
                    <a:ext cx="0" cy="66675"/>
                  </a:xfrm>
                  <a:prstGeom prst="line">
                    <a:avLst/>
                  </a:prstGeom>
                  <a:ln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5823D71F-2BE3-0BE6-3D0D-6B68BAC148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07927" y="2603618"/>
                    <a:ext cx="0" cy="66675"/>
                  </a:xfrm>
                  <a:prstGeom prst="line">
                    <a:avLst/>
                  </a:prstGeom>
                  <a:ln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A0F82CB0-0156-7B11-07AF-BC38F85895B0}"/>
                    </a:ext>
                  </a:extLst>
                </p:cNvPr>
                <p:cNvGrpSpPr/>
                <p:nvPr/>
              </p:nvGrpSpPr>
              <p:grpSpPr>
                <a:xfrm>
                  <a:off x="2726479" y="560184"/>
                  <a:ext cx="280784" cy="66675"/>
                  <a:chOff x="5127143" y="2603618"/>
                  <a:chExt cx="280784" cy="66675"/>
                </a:xfrm>
              </p:grpSpPr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1F9F563C-0D09-3D65-CD15-517B078806D3}"/>
                      </a:ext>
                    </a:extLst>
                  </p:cNvPr>
                  <p:cNvCxnSpPr/>
                  <p:nvPr/>
                </p:nvCxnSpPr>
                <p:spPr>
                  <a:xfrm>
                    <a:off x="5127143" y="2632134"/>
                    <a:ext cx="278091" cy="0"/>
                  </a:xfrm>
                  <a:prstGeom prst="line">
                    <a:avLst/>
                  </a:prstGeom>
                  <a:ln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>
                    <a:extLst>
                      <a:ext uri="{FF2B5EF4-FFF2-40B4-BE49-F238E27FC236}">
                        <a16:creationId xmlns:a16="http://schemas.microsoft.com/office/drawing/2014/main" id="{FE18AD68-6C1E-64F4-46A1-96D993C32A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27143" y="2603618"/>
                    <a:ext cx="0" cy="66675"/>
                  </a:xfrm>
                  <a:prstGeom prst="line">
                    <a:avLst/>
                  </a:prstGeom>
                  <a:ln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15DE20E7-BCFE-3C57-399F-EF59E16E6F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07927" y="2603618"/>
                    <a:ext cx="0" cy="66675"/>
                  </a:xfrm>
                  <a:prstGeom prst="line">
                    <a:avLst/>
                  </a:prstGeom>
                  <a:ln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8422D8B5-A5C7-5FFE-98A7-7B8A10BE9654}"/>
                    </a:ext>
                  </a:extLst>
                </p:cNvPr>
                <p:cNvGrpSpPr/>
                <p:nvPr/>
              </p:nvGrpSpPr>
              <p:grpSpPr>
                <a:xfrm>
                  <a:off x="3047110" y="560184"/>
                  <a:ext cx="280784" cy="66675"/>
                  <a:chOff x="5127143" y="2603618"/>
                  <a:chExt cx="280784" cy="66675"/>
                </a:xfrm>
              </p:grpSpPr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952D6939-98F6-9038-85BD-D9317C29C65E}"/>
                      </a:ext>
                    </a:extLst>
                  </p:cNvPr>
                  <p:cNvCxnSpPr/>
                  <p:nvPr/>
                </p:nvCxnSpPr>
                <p:spPr>
                  <a:xfrm>
                    <a:off x="5127143" y="2632134"/>
                    <a:ext cx="278091" cy="0"/>
                  </a:xfrm>
                  <a:prstGeom prst="line">
                    <a:avLst/>
                  </a:prstGeom>
                  <a:ln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21F2F216-51A6-D51C-2B70-94E2CDF088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27143" y="2603618"/>
                    <a:ext cx="0" cy="66675"/>
                  </a:xfrm>
                  <a:prstGeom prst="line">
                    <a:avLst/>
                  </a:prstGeom>
                  <a:ln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EA9CB56C-6086-B28B-B33D-CE4E8E564A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07927" y="2603618"/>
                    <a:ext cx="0" cy="66675"/>
                  </a:xfrm>
                  <a:prstGeom prst="line">
                    <a:avLst/>
                  </a:prstGeom>
                  <a:ln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9A174A93-15C8-3AC0-B2BB-3AD9B1EE585E}"/>
                    </a:ext>
                  </a:extLst>
                </p:cNvPr>
                <p:cNvGrpSpPr/>
                <p:nvPr/>
              </p:nvGrpSpPr>
              <p:grpSpPr>
                <a:xfrm>
                  <a:off x="3365047" y="560184"/>
                  <a:ext cx="280784" cy="66675"/>
                  <a:chOff x="5127143" y="2603618"/>
                  <a:chExt cx="280784" cy="66675"/>
                </a:xfrm>
              </p:grpSpPr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B6742F13-66B3-B1E7-A919-2815CF63600A}"/>
                      </a:ext>
                    </a:extLst>
                  </p:cNvPr>
                  <p:cNvCxnSpPr/>
                  <p:nvPr/>
                </p:nvCxnSpPr>
                <p:spPr>
                  <a:xfrm>
                    <a:off x="5127143" y="2632134"/>
                    <a:ext cx="278091" cy="0"/>
                  </a:xfrm>
                  <a:prstGeom prst="line">
                    <a:avLst/>
                  </a:prstGeom>
                  <a:ln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9E381C04-72F3-4EA8-BDB2-D53FCBFFD8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27143" y="2603618"/>
                    <a:ext cx="0" cy="66675"/>
                  </a:xfrm>
                  <a:prstGeom prst="line">
                    <a:avLst/>
                  </a:prstGeom>
                  <a:ln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63450E57-C305-E3EA-5DF4-CFE7CE16E5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07927" y="2603618"/>
                    <a:ext cx="0" cy="66675"/>
                  </a:xfrm>
                  <a:prstGeom prst="line">
                    <a:avLst/>
                  </a:prstGeom>
                  <a:ln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091C8CCC-EEFA-6A58-EE94-C243F72DFF28}"/>
                    </a:ext>
                  </a:extLst>
                </p:cNvPr>
                <p:cNvGrpSpPr/>
                <p:nvPr/>
              </p:nvGrpSpPr>
              <p:grpSpPr>
                <a:xfrm>
                  <a:off x="3679335" y="560184"/>
                  <a:ext cx="280784" cy="66675"/>
                  <a:chOff x="5127143" y="2603618"/>
                  <a:chExt cx="280784" cy="66675"/>
                </a:xfrm>
              </p:grpSpPr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7F4B48F5-F174-1C3A-8E38-5B9A1AEF7BB2}"/>
                      </a:ext>
                    </a:extLst>
                  </p:cNvPr>
                  <p:cNvCxnSpPr/>
                  <p:nvPr/>
                </p:nvCxnSpPr>
                <p:spPr>
                  <a:xfrm>
                    <a:off x="5127143" y="2632134"/>
                    <a:ext cx="278091" cy="0"/>
                  </a:xfrm>
                  <a:prstGeom prst="line">
                    <a:avLst/>
                  </a:prstGeom>
                  <a:ln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52569445-75ED-3669-8291-8B5C839340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27143" y="2603618"/>
                    <a:ext cx="0" cy="66675"/>
                  </a:xfrm>
                  <a:prstGeom prst="line">
                    <a:avLst/>
                  </a:prstGeom>
                  <a:ln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5DA5314C-55C3-7FF0-7405-79F428301F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07927" y="2603618"/>
                    <a:ext cx="0" cy="66675"/>
                  </a:xfrm>
                  <a:prstGeom prst="line">
                    <a:avLst/>
                  </a:prstGeom>
                  <a:ln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0F3B7EB7-961C-8B02-8895-832121826B9E}"/>
                    </a:ext>
                  </a:extLst>
                </p:cNvPr>
                <p:cNvGrpSpPr/>
                <p:nvPr/>
              </p:nvGrpSpPr>
              <p:grpSpPr>
                <a:xfrm>
                  <a:off x="3999966" y="560184"/>
                  <a:ext cx="280784" cy="66675"/>
                  <a:chOff x="5127143" y="2603618"/>
                  <a:chExt cx="280784" cy="66675"/>
                </a:xfrm>
              </p:grpSpPr>
              <p:cxnSp>
                <p:nvCxnSpPr>
                  <p:cNvPr id="177" name="Straight Connector 176">
                    <a:extLst>
                      <a:ext uri="{FF2B5EF4-FFF2-40B4-BE49-F238E27FC236}">
                        <a16:creationId xmlns:a16="http://schemas.microsoft.com/office/drawing/2014/main" id="{30738B4A-6FE3-02C4-F7EB-28ADE51FB83A}"/>
                      </a:ext>
                    </a:extLst>
                  </p:cNvPr>
                  <p:cNvCxnSpPr/>
                  <p:nvPr/>
                </p:nvCxnSpPr>
                <p:spPr>
                  <a:xfrm>
                    <a:off x="5127143" y="2632134"/>
                    <a:ext cx="278091" cy="0"/>
                  </a:xfrm>
                  <a:prstGeom prst="line">
                    <a:avLst/>
                  </a:prstGeom>
                  <a:ln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9BFD1508-DCFE-F439-8167-5CED24FF88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27143" y="2603618"/>
                    <a:ext cx="0" cy="66675"/>
                  </a:xfrm>
                  <a:prstGeom prst="line">
                    <a:avLst/>
                  </a:prstGeom>
                  <a:ln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A1F91C2C-142B-0853-C5E2-D8891109FB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07927" y="2603618"/>
                    <a:ext cx="0" cy="66675"/>
                  </a:xfrm>
                  <a:prstGeom prst="line">
                    <a:avLst/>
                  </a:prstGeom>
                  <a:ln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EDB4A4DE-4C89-71AF-7183-16EDADE4BC05}"/>
                    </a:ext>
                  </a:extLst>
                </p:cNvPr>
                <p:cNvGrpSpPr/>
                <p:nvPr/>
              </p:nvGrpSpPr>
              <p:grpSpPr>
                <a:xfrm>
                  <a:off x="4317903" y="560184"/>
                  <a:ext cx="280784" cy="66675"/>
                  <a:chOff x="5127143" y="2603618"/>
                  <a:chExt cx="280784" cy="66675"/>
                </a:xfrm>
              </p:grpSpPr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F1FC13EA-0B21-2B34-5E04-D0F86B58A296}"/>
                      </a:ext>
                    </a:extLst>
                  </p:cNvPr>
                  <p:cNvCxnSpPr/>
                  <p:nvPr/>
                </p:nvCxnSpPr>
                <p:spPr>
                  <a:xfrm>
                    <a:off x="5127143" y="2632134"/>
                    <a:ext cx="278091" cy="0"/>
                  </a:xfrm>
                  <a:prstGeom prst="line">
                    <a:avLst/>
                  </a:prstGeom>
                  <a:ln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AD52E3F6-6C6A-F514-0E1B-DC9D1CD63A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27143" y="2603618"/>
                    <a:ext cx="0" cy="66675"/>
                  </a:xfrm>
                  <a:prstGeom prst="line">
                    <a:avLst/>
                  </a:prstGeom>
                  <a:ln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>
                    <a:extLst>
                      <a:ext uri="{FF2B5EF4-FFF2-40B4-BE49-F238E27FC236}">
                        <a16:creationId xmlns:a16="http://schemas.microsoft.com/office/drawing/2014/main" id="{0EE9D596-B391-6954-07EC-CDAB64AF46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07927" y="2603618"/>
                    <a:ext cx="0" cy="66675"/>
                  </a:xfrm>
                  <a:prstGeom prst="line">
                    <a:avLst/>
                  </a:prstGeom>
                  <a:ln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0CC603CE-F130-EB1E-5163-5CEAC352A22D}"/>
                    </a:ext>
                  </a:extLst>
                </p:cNvPr>
                <p:cNvGrpSpPr/>
                <p:nvPr/>
              </p:nvGrpSpPr>
              <p:grpSpPr>
                <a:xfrm>
                  <a:off x="4633146" y="560184"/>
                  <a:ext cx="280784" cy="66675"/>
                  <a:chOff x="5127143" y="2603618"/>
                  <a:chExt cx="280784" cy="66675"/>
                </a:xfrm>
              </p:grpSpPr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3679DF11-6001-5AE5-5FEF-0349FFBFD025}"/>
                      </a:ext>
                    </a:extLst>
                  </p:cNvPr>
                  <p:cNvCxnSpPr/>
                  <p:nvPr/>
                </p:nvCxnSpPr>
                <p:spPr>
                  <a:xfrm>
                    <a:off x="5127143" y="2632134"/>
                    <a:ext cx="278091" cy="0"/>
                  </a:xfrm>
                  <a:prstGeom prst="line">
                    <a:avLst/>
                  </a:prstGeom>
                  <a:ln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4BDC6C6E-DE5E-B85D-468F-6FBFA7D733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27143" y="2603618"/>
                    <a:ext cx="0" cy="66675"/>
                  </a:xfrm>
                  <a:prstGeom prst="line">
                    <a:avLst/>
                  </a:prstGeom>
                  <a:ln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>
                    <a:extLst>
                      <a:ext uri="{FF2B5EF4-FFF2-40B4-BE49-F238E27FC236}">
                        <a16:creationId xmlns:a16="http://schemas.microsoft.com/office/drawing/2014/main" id="{AC5A1307-0C2D-0630-C15E-544CD0F84D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07927" y="2603618"/>
                    <a:ext cx="0" cy="66675"/>
                  </a:xfrm>
                  <a:prstGeom prst="line">
                    <a:avLst/>
                  </a:prstGeom>
                  <a:ln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B703E8E4-78E7-69A3-89D8-8DE7FDA86D34}"/>
                    </a:ext>
                  </a:extLst>
                </p:cNvPr>
                <p:cNvGrpSpPr/>
                <p:nvPr/>
              </p:nvGrpSpPr>
              <p:grpSpPr>
                <a:xfrm>
                  <a:off x="4953777" y="560184"/>
                  <a:ext cx="280784" cy="66675"/>
                  <a:chOff x="5127143" y="2603618"/>
                  <a:chExt cx="280784" cy="66675"/>
                </a:xfrm>
              </p:grpSpPr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4B5CD7F6-8A1F-9563-2C50-80A3C19E2E4F}"/>
                      </a:ext>
                    </a:extLst>
                  </p:cNvPr>
                  <p:cNvCxnSpPr/>
                  <p:nvPr/>
                </p:nvCxnSpPr>
                <p:spPr>
                  <a:xfrm>
                    <a:off x="5127143" y="2632134"/>
                    <a:ext cx="278091" cy="0"/>
                  </a:xfrm>
                  <a:prstGeom prst="line">
                    <a:avLst/>
                  </a:prstGeom>
                  <a:ln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BB6A4F25-3145-78AD-B4AC-A423ED65DB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27143" y="2603618"/>
                    <a:ext cx="0" cy="66675"/>
                  </a:xfrm>
                  <a:prstGeom prst="line">
                    <a:avLst/>
                  </a:prstGeom>
                  <a:ln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40F49A74-682F-7FE8-C6AA-D6E15051FC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07927" y="2603618"/>
                    <a:ext cx="0" cy="66675"/>
                  </a:xfrm>
                  <a:prstGeom prst="line">
                    <a:avLst/>
                  </a:prstGeom>
                  <a:ln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0" name="Rounded Rectangle 159">
                  <a:extLst>
                    <a:ext uri="{FF2B5EF4-FFF2-40B4-BE49-F238E27FC236}">
                      <a16:creationId xmlns:a16="http://schemas.microsoft.com/office/drawing/2014/main" id="{E297E54D-FBC7-D272-52EC-B4CE7650DB56}"/>
                    </a:ext>
                  </a:extLst>
                </p:cNvPr>
                <p:cNvSpPr/>
                <p:nvPr/>
              </p:nvSpPr>
              <p:spPr>
                <a:xfrm>
                  <a:off x="4388092" y="251158"/>
                  <a:ext cx="828000" cy="154800"/>
                </a:xfrm>
                <a:prstGeom prst="roundRect">
                  <a:avLst/>
                </a:prstGeom>
                <a:solidFill>
                  <a:srgbClr val="28AFDC"/>
                </a:solidFill>
                <a:ln>
                  <a:solidFill>
                    <a:schemeClr val="bg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500" dirty="0"/>
                    <a:t>Tokenized text</a:t>
                  </a:r>
                  <a:endParaRPr lang="en-DE" sz="500" dirty="0"/>
                </a:p>
              </p:txBody>
            </p:sp>
            <p:sp>
              <p:nvSpPr>
                <p:cNvPr id="162" name="Rounded Rectangle 161">
                  <a:extLst>
                    <a:ext uri="{FF2B5EF4-FFF2-40B4-BE49-F238E27FC236}">
                      <a16:creationId xmlns:a16="http://schemas.microsoft.com/office/drawing/2014/main" id="{0F88C06D-19D9-4328-3633-1F66C95C02F0}"/>
                    </a:ext>
                  </a:extLst>
                </p:cNvPr>
                <p:cNvSpPr/>
                <p:nvPr/>
              </p:nvSpPr>
              <p:spPr>
                <a:xfrm>
                  <a:off x="4247166" y="256513"/>
                  <a:ext cx="141473" cy="151358"/>
                </a:xfrm>
                <a:prstGeom prst="roundRect">
                  <a:avLst/>
                </a:prstGeom>
                <a:solidFill>
                  <a:srgbClr val="5994F0">
                    <a:alpha val="46275"/>
                  </a:srgbClr>
                </a:solidFill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GB" sz="300" dirty="0">
                      <a:solidFill>
                        <a:schemeClr val="tx1"/>
                      </a:solidFill>
                    </a:rPr>
                    <a:t>&lt;EOS&gt;</a:t>
                  </a:r>
                  <a:endParaRPr lang="en-DE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1F83F89F-655B-37C9-CFA2-592F47C6F9B8}"/>
                    </a:ext>
                  </a:extLst>
                </p:cNvPr>
                <p:cNvSpPr/>
                <p:nvPr/>
              </p:nvSpPr>
              <p:spPr>
                <a:xfrm>
                  <a:off x="5216092" y="255604"/>
                  <a:ext cx="141473" cy="151358"/>
                </a:xfrm>
                <a:prstGeom prst="roundRect">
                  <a:avLst/>
                </a:prstGeom>
                <a:solidFill>
                  <a:srgbClr val="5994F0">
                    <a:alpha val="46275"/>
                  </a:srgbClr>
                </a:solidFill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GB" sz="300" dirty="0">
                      <a:solidFill>
                        <a:schemeClr val="tx1"/>
                      </a:solidFill>
                    </a:rPr>
                    <a:t>&lt;EOS&gt;</a:t>
                  </a:r>
                  <a:endParaRPr lang="en-DE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889F97D-A62A-CD46-2710-87A47850A27D}"/>
                    </a:ext>
                  </a:extLst>
                </p:cNvPr>
                <p:cNvSpPr/>
                <p:nvPr/>
              </p:nvSpPr>
              <p:spPr>
                <a:xfrm>
                  <a:off x="5360135" y="253881"/>
                  <a:ext cx="141473" cy="151358"/>
                </a:xfrm>
                <a:prstGeom prst="roundRect">
                  <a:avLst/>
                </a:prstGeom>
                <a:solidFill>
                  <a:srgbClr val="54B388">
                    <a:alpha val="49804"/>
                  </a:srgbClr>
                </a:solidFill>
                <a:ln>
                  <a:solidFill>
                    <a:srgbClr val="92D05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GB" sz="300" dirty="0">
                      <a:solidFill>
                        <a:schemeClr val="tx1"/>
                      </a:solidFill>
                    </a:rPr>
                    <a:t>&lt;PAD&gt;</a:t>
                  </a:r>
                  <a:endParaRPr lang="en-DE" sz="3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17C7201-FDA5-A436-DB4D-14BA2525FFAB}"/>
                  </a:ext>
                </a:extLst>
              </p:cNvPr>
              <p:cNvCxnSpPr/>
              <p:nvPr/>
            </p:nvCxnSpPr>
            <p:spPr>
              <a:xfrm>
                <a:off x="6658326" y="3740146"/>
                <a:ext cx="216000" cy="0"/>
              </a:xfrm>
              <a:prstGeom prst="line">
                <a:avLst/>
              </a:prstGeom>
              <a:ln cap="rnd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D9B7FBE-2A28-1536-45EF-9EC8AF5C04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58326" y="3711630"/>
                <a:ext cx="0" cy="66675"/>
              </a:xfrm>
              <a:prstGeom prst="line">
                <a:avLst/>
              </a:prstGeom>
              <a:ln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BBEA115-B3B5-F14F-7BBE-A9B53ECFC9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5452" y="3711630"/>
                <a:ext cx="0" cy="66675"/>
              </a:xfrm>
              <a:prstGeom prst="line">
                <a:avLst/>
              </a:prstGeom>
              <a:ln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B86C00-FAFC-F8BB-7CCE-713BF8D302B3}"/>
                </a:ext>
              </a:extLst>
            </p:cNvPr>
            <p:cNvGrpSpPr/>
            <p:nvPr/>
          </p:nvGrpSpPr>
          <p:grpSpPr>
            <a:xfrm>
              <a:off x="3970866" y="3370205"/>
              <a:ext cx="342297" cy="184666"/>
              <a:chOff x="3968018" y="3370205"/>
              <a:chExt cx="345146" cy="1846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D54DB6-4094-7C8A-234E-EF270D7935E2}"/>
                  </a:ext>
                </a:extLst>
              </p:cNvPr>
              <p:cNvSpPr txBox="1"/>
              <p:nvPr/>
            </p:nvSpPr>
            <p:spPr>
              <a:xfrm>
                <a:off x="3968018" y="3370205"/>
                <a:ext cx="3259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00" dirty="0">
                    <a:latin typeface="Karla" pitchFamily="2" charset="77"/>
                  </a:rPr>
                  <a:t>Context Length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7BC4746-65D9-4F19-A1D6-6AE4D5D80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3164" y="3461690"/>
                <a:ext cx="90000" cy="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6AC0A0-9B8E-7141-37E3-5B7BB4EC258F}"/>
                </a:ext>
              </a:extLst>
            </p:cNvPr>
            <p:cNvSpPr txBox="1"/>
            <p:nvPr/>
          </p:nvSpPr>
          <p:spPr>
            <a:xfrm>
              <a:off x="5584880" y="2956221"/>
              <a:ext cx="817742" cy="161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50" b="1" dirty="0">
                  <a:latin typeface="Karla" pitchFamily="2" charset="77"/>
                </a:rPr>
                <a:t>(2) Clean Packing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616244-50B2-C302-F989-1B721AE7759C}"/>
              </a:ext>
            </a:extLst>
          </p:cNvPr>
          <p:cNvGrpSpPr/>
          <p:nvPr/>
        </p:nvGrpSpPr>
        <p:grpSpPr>
          <a:xfrm>
            <a:off x="3970866" y="2707768"/>
            <a:ext cx="3513492" cy="580870"/>
            <a:chOff x="3970866" y="2177297"/>
            <a:chExt cx="3513492" cy="58087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E6B233-7F72-F50E-C457-1F7F54A5C78B}"/>
                </a:ext>
              </a:extLst>
            </p:cNvPr>
            <p:cNvSpPr txBox="1"/>
            <p:nvPr/>
          </p:nvSpPr>
          <p:spPr>
            <a:xfrm>
              <a:off x="5584931" y="2177297"/>
              <a:ext cx="817742" cy="161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50" b="1" dirty="0">
                  <a:latin typeface="Karla" pitchFamily="2" charset="77"/>
                </a:rPr>
                <a:t>(3) No Packing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90CC14A-FF88-5B5D-6491-E64D34CF955D}"/>
                </a:ext>
              </a:extLst>
            </p:cNvPr>
            <p:cNvGrpSpPr/>
            <p:nvPr/>
          </p:nvGrpSpPr>
          <p:grpSpPr>
            <a:xfrm>
              <a:off x="3970866" y="2336265"/>
              <a:ext cx="3513492" cy="421902"/>
              <a:chOff x="3970866" y="2336265"/>
              <a:chExt cx="3513492" cy="42190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005719A-D77A-07F0-5A9A-36D6D5C48937}"/>
                  </a:ext>
                </a:extLst>
              </p:cNvPr>
              <p:cNvGrpSpPr/>
              <p:nvPr/>
            </p:nvGrpSpPr>
            <p:grpSpPr>
              <a:xfrm>
                <a:off x="4397717" y="2336265"/>
                <a:ext cx="3086641" cy="367728"/>
                <a:chOff x="4824452" y="2683415"/>
                <a:chExt cx="3086641" cy="367728"/>
              </a:xfrm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E1EA465A-4774-A9CC-BB74-A65DCCAE8C03}"/>
                    </a:ext>
                  </a:extLst>
                </p:cNvPr>
                <p:cNvGrpSpPr/>
                <p:nvPr/>
              </p:nvGrpSpPr>
              <p:grpSpPr>
                <a:xfrm>
                  <a:off x="4824452" y="2685204"/>
                  <a:ext cx="3086641" cy="365939"/>
                  <a:chOff x="5127143" y="2056059"/>
                  <a:chExt cx="3086641" cy="365939"/>
                </a:xfrm>
              </p:grpSpPr>
              <p:sp>
                <p:nvSpPr>
                  <p:cNvPr id="104" name="Rounded Rectangle 103">
                    <a:extLst>
                      <a:ext uri="{FF2B5EF4-FFF2-40B4-BE49-F238E27FC236}">
                        <a16:creationId xmlns:a16="http://schemas.microsoft.com/office/drawing/2014/main" id="{739574A7-DD6B-B9E7-DD2F-0C36AD0FEB4E}"/>
                      </a:ext>
                    </a:extLst>
                  </p:cNvPr>
                  <p:cNvSpPr/>
                  <p:nvPr/>
                </p:nvSpPr>
                <p:spPr>
                  <a:xfrm>
                    <a:off x="5127144" y="2056059"/>
                    <a:ext cx="2509033" cy="151358"/>
                  </a:xfrm>
                  <a:prstGeom prst="roundRect">
                    <a:avLst/>
                  </a:prstGeom>
                  <a:solidFill>
                    <a:srgbClr val="28AFBB"/>
                  </a:solidFill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500" dirty="0">
                        <a:solidFill>
                          <a:schemeClr val="tx1"/>
                        </a:solidFill>
                      </a:rPr>
                      <a:t>Tokenized text</a:t>
                    </a:r>
                    <a:endParaRPr lang="en-DE" sz="5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05" name="Group 104">
                    <a:extLst>
                      <a:ext uri="{FF2B5EF4-FFF2-40B4-BE49-F238E27FC236}">
                        <a16:creationId xmlns:a16="http://schemas.microsoft.com/office/drawing/2014/main" id="{27FD699E-75A9-F167-06D9-9941341449E4}"/>
                      </a:ext>
                    </a:extLst>
                  </p:cNvPr>
                  <p:cNvGrpSpPr/>
                  <p:nvPr/>
                </p:nvGrpSpPr>
                <p:grpSpPr>
                  <a:xfrm>
                    <a:off x="5127143" y="2355323"/>
                    <a:ext cx="280784" cy="66675"/>
                    <a:chOff x="5127143" y="2603618"/>
                    <a:chExt cx="280784" cy="66675"/>
                  </a:xfrm>
                </p:grpSpPr>
                <p:cxnSp>
                  <p:nvCxnSpPr>
                    <p:cNvPr id="145" name="Straight Connector 144">
                      <a:extLst>
                        <a:ext uri="{FF2B5EF4-FFF2-40B4-BE49-F238E27FC236}">
                          <a16:creationId xmlns:a16="http://schemas.microsoft.com/office/drawing/2014/main" id="{6687BE4C-DC89-A3F6-B514-72D402B1829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127143" y="2632134"/>
                      <a:ext cx="278091" cy="0"/>
                    </a:xfrm>
                    <a:prstGeom prst="line">
                      <a:avLst/>
                    </a:prstGeom>
                    <a:ln cap="rnd">
                      <a:solidFill>
                        <a:srgbClr val="4472C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>
                      <a:extLst>
                        <a:ext uri="{FF2B5EF4-FFF2-40B4-BE49-F238E27FC236}">
                          <a16:creationId xmlns:a16="http://schemas.microsoft.com/office/drawing/2014/main" id="{98BB8627-BA6F-6EA8-F121-065B72E8DF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127143" y="2603618"/>
                      <a:ext cx="0" cy="66675"/>
                    </a:xfrm>
                    <a:prstGeom prst="line">
                      <a:avLst/>
                    </a:prstGeom>
                    <a:ln cap="rnd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Straight Connector 146">
                      <a:extLst>
                        <a:ext uri="{FF2B5EF4-FFF2-40B4-BE49-F238E27FC236}">
                          <a16:creationId xmlns:a16="http://schemas.microsoft.com/office/drawing/2014/main" id="{D31AEF71-2964-7477-0C55-FF00FC29504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407927" y="2603618"/>
                      <a:ext cx="0" cy="66675"/>
                    </a:xfrm>
                    <a:prstGeom prst="line">
                      <a:avLst/>
                    </a:prstGeom>
                    <a:ln cap="rnd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Group 105">
                    <a:extLst>
                      <a:ext uri="{FF2B5EF4-FFF2-40B4-BE49-F238E27FC236}">
                        <a16:creationId xmlns:a16="http://schemas.microsoft.com/office/drawing/2014/main" id="{0897918E-DC3D-E637-BD25-A6FB35AA587C}"/>
                      </a:ext>
                    </a:extLst>
                  </p:cNvPr>
                  <p:cNvGrpSpPr/>
                  <p:nvPr/>
                </p:nvGrpSpPr>
                <p:grpSpPr>
                  <a:xfrm>
                    <a:off x="5451423" y="2355323"/>
                    <a:ext cx="280784" cy="66675"/>
                    <a:chOff x="5127143" y="2603618"/>
                    <a:chExt cx="280784" cy="66675"/>
                  </a:xfrm>
                </p:grpSpPr>
                <p:cxnSp>
                  <p:nvCxnSpPr>
                    <p:cNvPr id="142" name="Straight Connector 141">
                      <a:extLst>
                        <a:ext uri="{FF2B5EF4-FFF2-40B4-BE49-F238E27FC236}">
                          <a16:creationId xmlns:a16="http://schemas.microsoft.com/office/drawing/2014/main" id="{3EB17639-B87C-0915-4A49-45AA2B86EAF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127143" y="2632134"/>
                      <a:ext cx="278091" cy="0"/>
                    </a:xfrm>
                    <a:prstGeom prst="line">
                      <a:avLst/>
                    </a:prstGeom>
                    <a:ln cap="rnd">
                      <a:solidFill>
                        <a:srgbClr val="4472C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Straight Connector 142">
                      <a:extLst>
                        <a:ext uri="{FF2B5EF4-FFF2-40B4-BE49-F238E27FC236}">
                          <a16:creationId xmlns:a16="http://schemas.microsoft.com/office/drawing/2014/main" id="{1DF79173-6E88-9CE9-7CC9-B4B1A254628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127143" y="2603618"/>
                      <a:ext cx="0" cy="66675"/>
                    </a:xfrm>
                    <a:prstGeom prst="line">
                      <a:avLst/>
                    </a:prstGeom>
                    <a:ln cap="rnd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Straight Connector 143">
                      <a:extLst>
                        <a:ext uri="{FF2B5EF4-FFF2-40B4-BE49-F238E27FC236}">
                          <a16:creationId xmlns:a16="http://schemas.microsoft.com/office/drawing/2014/main" id="{6933EF1F-5CAB-686C-4899-A507654609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407927" y="2603618"/>
                      <a:ext cx="0" cy="66675"/>
                    </a:xfrm>
                    <a:prstGeom prst="line">
                      <a:avLst/>
                    </a:prstGeom>
                    <a:ln cap="rnd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935CCD16-4FCA-EA81-98BE-6D61F507A484}"/>
                      </a:ext>
                    </a:extLst>
                  </p:cNvPr>
                  <p:cNvGrpSpPr/>
                  <p:nvPr/>
                </p:nvGrpSpPr>
                <p:grpSpPr>
                  <a:xfrm>
                    <a:off x="5772054" y="2355323"/>
                    <a:ext cx="280784" cy="66675"/>
                    <a:chOff x="5127143" y="2603618"/>
                    <a:chExt cx="280784" cy="66675"/>
                  </a:xfrm>
                </p:grpSpPr>
                <p:cxnSp>
                  <p:nvCxnSpPr>
                    <p:cNvPr id="139" name="Straight Connector 138">
                      <a:extLst>
                        <a:ext uri="{FF2B5EF4-FFF2-40B4-BE49-F238E27FC236}">
                          <a16:creationId xmlns:a16="http://schemas.microsoft.com/office/drawing/2014/main" id="{30C14FCF-5B20-6B49-29B7-38C96E52BB3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127143" y="2632134"/>
                      <a:ext cx="278091" cy="0"/>
                    </a:xfrm>
                    <a:prstGeom prst="line">
                      <a:avLst/>
                    </a:prstGeom>
                    <a:ln cap="rnd">
                      <a:solidFill>
                        <a:srgbClr val="4472C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Straight Connector 139">
                      <a:extLst>
                        <a:ext uri="{FF2B5EF4-FFF2-40B4-BE49-F238E27FC236}">
                          <a16:creationId xmlns:a16="http://schemas.microsoft.com/office/drawing/2014/main" id="{4AB50CE3-D9BD-A4F0-FBB0-8DAC5A23E5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127143" y="2603618"/>
                      <a:ext cx="0" cy="66675"/>
                    </a:xfrm>
                    <a:prstGeom prst="line">
                      <a:avLst/>
                    </a:prstGeom>
                    <a:ln cap="rnd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Straight Connector 140">
                      <a:extLst>
                        <a:ext uri="{FF2B5EF4-FFF2-40B4-BE49-F238E27FC236}">
                          <a16:creationId xmlns:a16="http://schemas.microsoft.com/office/drawing/2014/main" id="{483CE05A-6E33-A109-92B9-901480EFE99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407927" y="2603618"/>
                      <a:ext cx="0" cy="66675"/>
                    </a:xfrm>
                    <a:prstGeom prst="line">
                      <a:avLst/>
                    </a:prstGeom>
                    <a:ln cap="rnd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5BC0391C-4552-8B04-D8A4-1DCFD3B5E52A}"/>
                      </a:ext>
                    </a:extLst>
                  </p:cNvPr>
                  <p:cNvGrpSpPr/>
                  <p:nvPr/>
                </p:nvGrpSpPr>
                <p:grpSpPr>
                  <a:xfrm>
                    <a:off x="6089991" y="2355323"/>
                    <a:ext cx="280784" cy="66675"/>
                    <a:chOff x="5127143" y="2603618"/>
                    <a:chExt cx="280784" cy="66675"/>
                  </a:xfrm>
                </p:grpSpPr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B9721EE6-850D-4862-7CDF-19D80FD67CB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127143" y="2632134"/>
                      <a:ext cx="278091" cy="0"/>
                    </a:xfrm>
                    <a:prstGeom prst="line">
                      <a:avLst/>
                    </a:prstGeom>
                    <a:ln cap="rnd">
                      <a:solidFill>
                        <a:srgbClr val="4472C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Straight Connector 136">
                      <a:extLst>
                        <a:ext uri="{FF2B5EF4-FFF2-40B4-BE49-F238E27FC236}">
                          <a16:creationId xmlns:a16="http://schemas.microsoft.com/office/drawing/2014/main" id="{126879E2-6EF6-821E-EC1F-4EC1A49836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127143" y="2603618"/>
                      <a:ext cx="0" cy="66675"/>
                    </a:xfrm>
                    <a:prstGeom prst="line">
                      <a:avLst/>
                    </a:prstGeom>
                    <a:ln cap="rnd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Straight Connector 137">
                      <a:extLst>
                        <a:ext uri="{FF2B5EF4-FFF2-40B4-BE49-F238E27FC236}">
                          <a16:creationId xmlns:a16="http://schemas.microsoft.com/office/drawing/2014/main" id="{448215B1-26E7-5828-DF38-B91B74E6D1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407927" y="2603618"/>
                      <a:ext cx="0" cy="66675"/>
                    </a:xfrm>
                    <a:prstGeom prst="line">
                      <a:avLst/>
                    </a:prstGeom>
                    <a:ln cap="rnd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6764BC3E-71C2-D54E-2223-A84AEB1C9939}"/>
                      </a:ext>
                    </a:extLst>
                  </p:cNvPr>
                  <p:cNvGrpSpPr/>
                  <p:nvPr/>
                </p:nvGrpSpPr>
                <p:grpSpPr>
                  <a:xfrm>
                    <a:off x="6404279" y="2355323"/>
                    <a:ext cx="280784" cy="66675"/>
                    <a:chOff x="5127143" y="2603618"/>
                    <a:chExt cx="280784" cy="66675"/>
                  </a:xfrm>
                </p:grpSpPr>
                <p:cxnSp>
                  <p:nvCxnSpPr>
                    <p:cNvPr id="133" name="Straight Connector 132">
                      <a:extLst>
                        <a:ext uri="{FF2B5EF4-FFF2-40B4-BE49-F238E27FC236}">
                          <a16:creationId xmlns:a16="http://schemas.microsoft.com/office/drawing/2014/main" id="{17430218-094D-8481-65EC-7B386F8322E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127143" y="2632134"/>
                      <a:ext cx="278091" cy="0"/>
                    </a:xfrm>
                    <a:prstGeom prst="line">
                      <a:avLst/>
                    </a:prstGeom>
                    <a:ln cap="rnd">
                      <a:solidFill>
                        <a:srgbClr val="4472C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Straight Connector 133">
                      <a:extLst>
                        <a:ext uri="{FF2B5EF4-FFF2-40B4-BE49-F238E27FC236}">
                          <a16:creationId xmlns:a16="http://schemas.microsoft.com/office/drawing/2014/main" id="{778BC45E-EAD7-DF89-68EB-D247D9D9091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127143" y="2603618"/>
                      <a:ext cx="0" cy="66675"/>
                    </a:xfrm>
                    <a:prstGeom prst="line">
                      <a:avLst/>
                    </a:prstGeom>
                    <a:ln cap="rnd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Straight Connector 134">
                      <a:extLst>
                        <a:ext uri="{FF2B5EF4-FFF2-40B4-BE49-F238E27FC236}">
                          <a16:creationId xmlns:a16="http://schemas.microsoft.com/office/drawing/2014/main" id="{9F10F603-8864-023E-B494-2C31595610D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407927" y="2603618"/>
                      <a:ext cx="0" cy="66675"/>
                    </a:xfrm>
                    <a:prstGeom prst="line">
                      <a:avLst/>
                    </a:prstGeom>
                    <a:ln cap="rnd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0" name="Group 109">
                    <a:extLst>
                      <a:ext uri="{FF2B5EF4-FFF2-40B4-BE49-F238E27FC236}">
                        <a16:creationId xmlns:a16="http://schemas.microsoft.com/office/drawing/2014/main" id="{B6482660-2650-ACA4-8026-B01CB5492CD5}"/>
                      </a:ext>
                    </a:extLst>
                  </p:cNvPr>
                  <p:cNvGrpSpPr/>
                  <p:nvPr/>
                </p:nvGrpSpPr>
                <p:grpSpPr>
                  <a:xfrm>
                    <a:off x="6724910" y="2355323"/>
                    <a:ext cx="280784" cy="66675"/>
                    <a:chOff x="5127143" y="2603618"/>
                    <a:chExt cx="280784" cy="66675"/>
                  </a:xfrm>
                </p:grpSpPr>
                <p:cxnSp>
                  <p:nvCxnSpPr>
                    <p:cNvPr id="130" name="Straight Connector 129">
                      <a:extLst>
                        <a:ext uri="{FF2B5EF4-FFF2-40B4-BE49-F238E27FC236}">
                          <a16:creationId xmlns:a16="http://schemas.microsoft.com/office/drawing/2014/main" id="{AC30DE92-6626-47A2-6005-71B9586C282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127143" y="2632134"/>
                      <a:ext cx="278091" cy="0"/>
                    </a:xfrm>
                    <a:prstGeom prst="line">
                      <a:avLst/>
                    </a:prstGeom>
                    <a:ln cap="rnd">
                      <a:solidFill>
                        <a:srgbClr val="4472C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Straight Connector 130">
                      <a:extLst>
                        <a:ext uri="{FF2B5EF4-FFF2-40B4-BE49-F238E27FC236}">
                          <a16:creationId xmlns:a16="http://schemas.microsoft.com/office/drawing/2014/main" id="{70D20380-6173-B205-007D-4363ACC99A9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127143" y="2603618"/>
                      <a:ext cx="0" cy="66675"/>
                    </a:xfrm>
                    <a:prstGeom prst="line">
                      <a:avLst/>
                    </a:prstGeom>
                    <a:ln cap="rnd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Straight Connector 131">
                      <a:extLst>
                        <a:ext uri="{FF2B5EF4-FFF2-40B4-BE49-F238E27FC236}">
                          <a16:creationId xmlns:a16="http://schemas.microsoft.com/office/drawing/2014/main" id="{57021FD4-0ABC-ACF2-3168-AC7ADE5359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407927" y="2603618"/>
                      <a:ext cx="0" cy="66675"/>
                    </a:xfrm>
                    <a:prstGeom prst="line">
                      <a:avLst/>
                    </a:prstGeom>
                    <a:ln cap="rnd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1" name="Group 110">
                    <a:extLst>
                      <a:ext uri="{FF2B5EF4-FFF2-40B4-BE49-F238E27FC236}">
                        <a16:creationId xmlns:a16="http://schemas.microsoft.com/office/drawing/2014/main" id="{E339D8A2-A93D-97E3-1080-BC2D60490413}"/>
                      </a:ext>
                    </a:extLst>
                  </p:cNvPr>
                  <p:cNvGrpSpPr/>
                  <p:nvPr/>
                </p:nvGrpSpPr>
                <p:grpSpPr>
                  <a:xfrm>
                    <a:off x="7042847" y="2355323"/>
                    <a:ext cx="280784" cy="66675"/>
                    <a:chOff x="5127143" y="2603618"/>
                    <a:chExt cx="280784" cy="66675"/>
                  </a:xfrm>
                </p:grpSpPr>
                <p:cxnSp>
                  <p:nvCxnSpPr>
                    <p:cNvPr id="127" name="Straight Connector 126">
                      <a:extLst>
                        <a:ext uri="{FF2B5EF4-FFF2-40B4-BE49-F238E27FC236}">
                          <a16:creationId xmlns:a16="http://schemas.microsoft.com/office/drawing/2014/main" id="{F64DC45E-AE58-6E40-8A17-0DC227525F4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127143" y="2632134"/>
                      <a:ext cx="278091" cy="0"/>
                    </a:xfrm>
                    <a:prstGeom prst="line">
                      <a:avLst/>
                    </a:prstGeom>
                    <a:ln cap="rnd">
                      <a:solidFill>
                        <a:srgbClr val="4472C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Straight Connector 127">
                      <a:extLst>
                        <a:ext uri="{FF2B5EF4-FFF2-40B4-BE49-F238E27FC236}">
                          <a16:creationId xmlns:a16="http://schemas.microsoft.com/office/drawing/2014/main" id="{EFC9AE05-5BA0-4AEF-CD52-0053B2B88DC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127143" y="2603618"/>
                      <a:ext cx="0" cy="66675"/>
                    </a:xfrm>
                    <a:prstGeom prst="line">
                      <a:avLst/>
                    </a:prstGeom>
                    <a:ln cap="rnd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Straight Connector 128">
                      <a:extLst>
                        <a:ext uri="{FF2B5EF4-FFF2-40B4-BE49-F238E27FC236}">
                          <a16:creationId xmlns:a16="http://schemas.microsoft.com/office/drawing/2014/main" id="{A62245E5-5013-3270-6D17-ECB50A8BBA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407927" y="2603618"/>
                      <a:ext cx="0" cy="66675"/>
                    </a:xfrm>
                    <a:prstGeom prst="line">
                      <a:avLst/>
                    </a:prstGeom>
                    <a:ln cap="rnd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9F336D70-2F4C-4761-4BF5-9CF758D0D7A5}"/>
                      </a:ext>
                    </a:extLst>
                  </p:cNvPr>
                  <p:cNvGrpSpPr/>
                  <p:nvPr/>
                </p:nvGrpSpPr>
                <p:grpSpPr>
                  <a:xfrm>
                    <a:off x="7358090" y="2355323"/>
                    <a:ext cx="280784" cy="66675"/>
                    <a:chOff x="5127143" y="2603618"/>
                    <a:chExt cx="280784" cy="66675"/>
                  </a:xfrm>
                </p:grpSpPr>
                <p:cxnSp>
                  <p:nvCxnSpPr>
                    <p:cNvPr id="124" name="Straight Connector 123">
                      <a:extLst>
                        <a:ext uri="{FF2B5EF4-FFF2-40B4-BE49-F238E27FC236}">
                          <a16:creationId xmlns:a16="http://schemas.microsoft.com/office/drawing/2014/main" id="{72099B63-6628-A09F-F07E-1632E9DB612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127143" y="2632134"/>
                      <a:ext cx="278091" cy="0"/>
                    </a:xfrm>
                    <a:prstGeom prst="line">
                      <a:avLst/>
                    </a:prstGeom>
                    <a:ln cap="rnd">
                      <a:solidFill>
                        <a:srgbClr val="4472C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Straight Connector 124">
                      <a:extLst>
                        <a:ext uri="{FF2B5EF4-FFF2-40B4-BE49-F238E27FC236}">
                          <a16:creationId xmlns:a16="http://schemas.microsoft.com/office/drawing/2014/main" id="{6A681CD8-020A-6E97-9ED2-20C3CDD099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127143" y="2603618"/>
                      <a:ext cx="0" cy="66675"/>
                    </a:xfrm>
                    <a:prstGeom prst="line">
                      <a:avLst/>
                    </a:prstGeom>
                    <a:ln cap="rnd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Straight Connector 125">
                      <a:extLst>
                        <a:ext uri="{FF2B5EF4-FFF2-40B4-BE49-F238E27FC236}">
                          <a16:creationId xmlns:a16="http://schemas.microsoft.com/office/drawing/2014/main" id="{80BB5B8B-3D13-AD50-2BAB-4803BABFB8F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407927" y="2603618"/>
                      <a:ext cx="0" cy="66675"/>
                    </a:xfrm>
                    <a:prstGeom prst="line">
                      <a:avLst/>
                    </a:prstGeom>
                    <a:ln cap="rnd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39E62511-DEC6-8EEF-DEF6-04138CEBBE75}"/>
                      </a:ext>
                    </a:extLst>
                  </p:cNvPr>
                  <p:cNvGrpSpPr/>
                  <p:nvPr/>
                </p:nvGrpSpPr>
                <p:grpSpPr>
                  <a:xfrm>
                    <a:off x="7678721" y="2355323"/>
                    <a:ext cx="280784" cy="66675"/>
                    <a:chOff x="5127143" y="2603618"/>
                    <a:chExt cx="280784" cy="66675"/>
                  </a:xfrm>
                </p:grpSpPr>
                <p:cxnSp>
                  <p:nvCxnSpPr>
                    <p:cNvPr id="121" name="Straight Connector 120">
                      <a:extLst>
                        <a:ext uri="{FF2B5EF4-FFF2-40B4-BE49-F238E27FC236}">
                          <a16:creationId xmlns:a16="http://schemas.microsoft.com/office/drawing/2014/main" id="{C37073AE-0E2E-BEC0-1EDE-A8596962083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127143" y="2632134"/>
                      <a:ext cx="278091" cy="0"/>
                    </a:xfrm>
                    <a:prstGeom prst="line">
                      <a:avLst/>
                    </a:prstGeom>
                    <a:ln cap="rnd">
                      <a:solidFill>
                        <a:srgbClr val="4472C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Straight Connector 121">
                      <a:extLst>
                        <a:ext uri="{FF2B5EF4-FFF2-40B4-BE49-F238E27FC236}">
                          <a16:creationId xmlns:a16="http://schemas.microsoft.com/office/drawing/2014/main" id="{87CAD2CA-CA60-136F-562A-42CDD9AE1D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127143" y="2603618"/>
                      <a:ext cx="0" cy="66675"/>
                    </a:xfrm>
                    <a:prstGeom prst="line">
                      <a:avLst/>
                    </a:prstGeom>
                    <a:ln cap="rnd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Connector 122">
                      <a:extLst>
                        <a:ext uri="{FF2B5EF4-FFF2-40B4-BE49-F238E27FC236}">
                          <a16:creationId xmlns:a16="http://schemas.microsoft.com/office/drawing/2014/main" id="{5E3AEA31-7364-4D71-6134-6766DE9018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407927" y="2603618"/>
                      <a:ext cx="0" cy="66675"/>
                    </a:xfrm>
                    <a:prstGeom prst="line">
                      <a:avLst/>
                    </a:prstGeom>
                    <a:ln cap="rnd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368E8813-FB9F-67E8-FB7A-ADA0BF00B94F}"/>
                      </a:ext>
                    </a:extLst>
                  </p:cNvPr>
                  <p:cNvGrpSpPr/>
                  <p:nvPr/>
                </p:nvGrpSpPr>
                <p:grpSpPr>
                  <a:xfrm>
                    <a:off x="7996658" y="2355323"/>
                    <a:ext cx="217126" cy="66675"/>
                    <a:chOff x="5127143" y="2603618"/>
                    <a:chExt cx="217126" cy="66675"/>
                  </a:xfrm>
                </p:grpSpPr>
                <p:cxnSp>
                  <p:nvCxnSpPr>
                    <p:cNvPr id="118" name="Straight Connector 117">
                      <a:extLst>
                        <a:ext uri="{FF2B5EF4-FFF2-40B4-BE49-F238E27FC236}">
                          <a16:creationId xmlns:a16="http://schemas.microsoft.com/office/drawing/2014/main" id="{3010535C-6E67-BC36-BE30-B813F83A262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127143" y="2632134"/>
                      <a:ext cx="216000" cy="0"/>
                    </a:xfrm>
                    <a:prstGeom prst="line">
                      <a:avLst/>
                    </a:prstGeom>
                    <a:ln cap="rnd">
                      <a:solidFill>
                        <a:srgbClr val="4472C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Straight Connector 118">
                      <a:extLst>
                        <a:ext uri="{FF2B5EF4-FFF2-40B4-BE49-F238E27FC236}">
                          <a16:creationId xmlns:a16="http://schemas.microsoft.com/office/drawing/2014/main" id="{EEF10D12-AE3A-BFDB-B83D-AA4CD522D8B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127143" y="2603618"/>
                      <a:ext cx="0" cy="66675"/>
                    </a:xfrm>
                    <a:prstGeom prst="line">
                      <a:avLst/>
                    </a:prstGeom>
                    <a:ln cap="rnd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Straight Connector 119">
                      <a:extLst>
                        <a:ext uri="{FF2B5EF4-FFF2-40B4-BE49-F238E27FC236}">
                          <a16:creationId xmlns:a16="http://schemas.microsoft.com/office/drawing/2014/main" id="{8E9E4EF9-0B04-6D4D-3070-BCABD5DA6C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344269" y="2603618"/>
                      <a:ext cx="0" cy="66675"/>
                    </a:xfrm>
                    <a:prstGeom prst="line">
                      <a:avLst/>
                    </a:prstGeom>
                    <a:ln cap="rnd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DED1CA8D-4EB0-0CEB-8158-BC8E30873C3E}"/>
                    </a:ext>
                  </a:extLst>
                </p:cNvPr>
                <p:cNvSpPr/>
                <p:nvPr/>
              </p:nvSpPr>
              <p:spPr>
                <a:xfrm>
                  <a:off x="7337714" y="2683415"/>
                  <a:ext cx="141473" cy="151358"/>
                </a:xfrm>
                <a:prstGeom prst="roundRect">
                  <a:avLst/>
                </a:prstGeom>
                <a:solidFill>
                  <a:srgbClr val="5994F0">
                    <a:alpha val="46275"/>
                  </a:srgbClr>
                </a:solidFill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GB" sz="300" dirty="0">
                      <a:solidFill>
                        <a:schemeClr val="tx1"/>
                      </a:solidFill>
                    </a:rPr>
                    <a:t>&lt;EOS&gt;</a:t>
                  </a:r>
                  <a:endParaRPr lang="en-DE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12393610-BF3E-B343-BC83-E3F1504B63C0}"/>
                    </a:ext>
                  </a:extLst>
                </p:cNvPr>
                <p:cNvSpPr/>
                <p:nvPr/>
              </p:nvSpPr>
              <p:spPr>
                <a:xfrm>
                  <a:off x="7481757" y="2687479"/>
                  <a:ext cx="141473" cy="151358"/>
                </a:xfrm>
                <a:prstGeom prst="roundRect">
                  <a:avLst/>
                </a:prstGeom>
                <a:solidFill>
                  <a:srgbClr val="54B388">
                    <a:alpha val="49804"/>
                  </a:srgbClr>
                </a:solidFill>
                <a:ln>
                  <a:solidFill>
                    <a:srgbClr val="92D05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GB" sz="300" dirty="0">
                      <a:solidFill>
                        <a:schemeClr val="tx1"/>
                      </a:solidFill>
                    </a:rPr>
                    <a:t>&lt;PAD&gt;</a:t>
                  </a:r>
                  <a:endParaRPr lang="en-DE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C83188A8-575B-2D88-2934-011AD6D03FD4}"/>
                    </a:ext>
                  </a:extLst>
                </p:cNvPr>
                <p:cNvSpPr/>
                <p:nvPr/>
              </p:nvSpPr>
              <p:spPr>
                <a:xfrm>
                  <a:off x="7629764" y="2688178"/>
                  <a:ext cx="141473" cy="151358"/>
                </a:xfrm>
                <a:prstGeom prst="roundRect">
                  <a:avLst/>
                </a:prstGeom>
                <a:solidFill>
                  <a:srgbClr val="54B388">
                    <a:alpha val="49804"/>
                  </a:srgbClr>
                </a:solidFill>
                <a:ln>
                  <a:solidFill>
                    <a:srgbClr val="92D05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GB" sz="300" dirty="0">
                      <a:solidFill>
                        <a:schemeClr val="tx1"/>
                      </a:solidFill>
                    </a:rPr>
                    <a:t>&lt;PAD&gt;</a:t>
                  </a:r>
                  <a:endParaRPr lang="en-DE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114BC1EF-7CED-B0FB-45FE-5F032B77E6C0}"/>
                    </a:ext>
                  </a:extLst>
                </p:cNvPr>
                <p:cNvSpPr/>
                <p:nvPr/>
              </p:nvSpPr>
              <p:spPr>
                <a:xfrm>
                  <a:off x="7764703" y="2687479"/>
                  <a:ext cx="141473" cy="151358"/>
                </a:xfrm>
                <a:prstGeom prst="roundRect">
                  <a:avLst/>
                </a:prstGeom>
                <a:solidFill>
                  <a:srgbClr val="54B388">
                    <a:alpha val="49804"/>
                  </a:srgbClr>
                </a:solidFill>
                <a:ln>
                  <a:solidFill>
                    <a:srgbClr val="92D05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GB" sz="300" dirty="0">
                      <a:solidFill>
                        <a:schemeClr val="tx1"/>
                      </a:solidFill>
                    </a:rPr>
                    <a:t>&lt;PAD&gt;</a:t>
                  </a:r>
                  <a:endParaRPr lang="en-DE" sz="3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91DDE21-EE5D-47EE-1709-34C1970E3E91}"/>
                  </a:ext>
                </a:extLst>
              </p:cNvPr>
              <p:cNvGrpSpPr/>
              <p:nvPr/>
            </p:nvGrpSpPr>
            <p:grpSpPr>
              <a:xfrm>
                <a:off x="3970866" y="2573501"/>
                <a:ext cx="342297" cy="184666"/>
                <a:chOff x="3968018" y="3370205"/>
                <a:chExt cx="345146" cy="184666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F4A11C2-A7F9-FCCF-C083-80745BE66851}"/>
                    </a:ext>
                  </a:extLst>
                </p:cNvPr>
                <p:cNvSpPr txBox="1"/>
                <p:nvPr/>
              </p:nvSpPr>
              <p:spPr>
                <a:xfrm>
                  <a:off x="3968018" y="3370205"/>
                  <a:ext cx="3259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00" dirty="0">
                      <a:latin typeface="Karla" pitchFamily="2" charset="77"/>
                    </a:rPr>
                    <a:t>Context Length</a:t>
                  </a:r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3C5435CC-10EF-5057-4503-7C104D686F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3164" y="3461690"/>
                  <a:ext cx="90000" cy="0"/>
                </a:xfrm>
                <a:prstGeom prst="straightConnector1">
                  <a:avLst/>
                </a:prstGeom>
                <a:ln w="3175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33B3298-2D4E-D84A-7F6E-2E4DAE1B41EA}"/>
              </a:ext>
            </a:extLst>
          </p:cNvPr>
          <p:cNvGrpSpPr/>
          <p:nvPr/>
        </p:nvGrpSpPr>
        <p:grpSpPr>
          <a:xfrm>
            <a:off x="3970866" y="1505387"/>
            <a:ext cx="3515780" cy="571651"/>
            <a:chOff x="3970866" y="1443336"/>
            <a:chExt cx="3515780" cy="57165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88D423D-8A36-EAA0-E130-EBAC8EE00FB9}"/>
                </a:ext>
              </a:extLst>
            </p:cNvPr>
            <p:cNvGrpSpPr/>
            <p:nvPr/>
          </p:nvGrpSpPr>
          <p:grpSpPr>
            <a:xfrm>
              <a:off x="4396035" y="1603605"/>
              <a:ext cx="3090611" cy="352387"/>
              <a:chOff x="4396035" y="1634603"/>
              <a:chExt cx="3090611" cy="352387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F6D591B7-370C-63CD-F460-BD74CB09D587}"/>
                  </a:ext>
                </a:extLst>
              </p:cNvPr>
              <p:cNvSpPr/>
              <p:nvPr/>
            </p:nvSpPr>
            <p:spPr>
              <a:xfrm>
                <a:off x="5911063" y="1639009"/>
                <a:ext cx="1231898" cy="15480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500" dirty="0"/>
                  <a:t>Tokenized text</a:t>
                </a:r>
                <a:endParaRPr lang="en-DE" sz="500" dirty="0"/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8581701C-3B45-FC1F-989F-6F30DA9153CD}"/>
                  </a:ext>
                </a:extLst>
              </p:cNvPr>
              <p:cNvSpPr/>
              <p:nvPr/>
            </p:nvSpPr>
            <p:spPr>
              <a:xfrm>
                <a:off x="7296440" y="1634603"/>
                <a:ext cx="180000" cy="15480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B" sz="500" dirty="0"/>
                  <a:t>Tok</a:t>
                </a:r>
                <a:endParaRPr lang="en-DE" sz="500" dirty="0"/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C052173E-6D0D-B457-6E07-FAB05631DB0D}"/>
                  </a:ext>
                </a:extLst>
              </p:cNvPr>
              <p:cNvSpPr/>
              <p:nvPr/>
            </p:nvSpPr>
            <p:spPr>
              <a:xfrm>
                <a:off x="4396036" y="1635558"/>
                <a:ext cx="515890" cy="1548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500" dirty="0" err="1"/>
                  <a:t>enized</a:t>
                </a:r>
                <a:r>
                  <a:rPr lang="en-GB" sz="500" dirty="0"/>
                  <a:t> text</a:t>
                </a:r>
                <a:endParaRPr lang="en-DE" sz="500" dirty="0"/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A1C7E4FA-A42D-5E9E-2BE0-9402905B048B}"/>
                  </a:ext>
                </a:extLst>
              </p:cNvPr>
              <p:cNvSpPr/>
              <p:nvPr/>
            </p:nvSpPr>
            <p:spPr>
              <a:xfrm>
                <a:off x="5053399" y="1635556"/>
                <a:ext cx="716191" cy="154800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500" dirty="0"/>
                  <a:t>Tokenized text</a:t>
                </a:r>
                <a:endParaRPr lang="en-DE" sz="500" dirty="0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E8A1FFB0-A05D-FF87-30FE-2E8AA2E3910A}"/>
                  </a:ext>
                </a:extLst>
              </p:cNvPr>
              <p:cNvGrpSpPr/>
              <p:nvPr/>
            </p:nvGrpSpPr>
            <p:grpSpPr>
              <a:xfrm>
                <a:off x="4396035" y="1915494"/>
                <a:ext cx="280784" cy="66675"/>
                <a:chOff x="5127143" y="2603618"/>
                <a:chExt cx="280784" cy="66675"/>
              </a:xfrm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663C11E-9C5A-7CAC-6469-FBFA9A488F1C}"/>
                    </a:ext>
                  </a:extLst>
                </p:cNvPr>
                <p:cNvCxnSpPr/>
                <p:nvPr/>
              </p:nvCxnSpPr>
              <p:spPr>
                <a:xfrm>
                  <a:off x="5127143" y="2632134"/>
                  <a:ext cx="278091" cy="0"/>
                </a:xfrm>
                <a:prstGeom prst="line">
                  <a:avLst/>
                </a:prstGeom>
                <a:ln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1591C29A-F2AD-88D8-E507-E52825C6C9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7143" y="2603618"/>
                  <a:ext cx="0" cy="66675"/>
                </a:xfrm>
                <a:prstGeom prst="line">
                  <a:avLst/>
                </a:prstGeom>
                <a:ln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FD32B722-91CD-169B-A15C-769B6E7C95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07927" y="2603618"/>
                  <a:ext cx="0" cy="66675"/>
                </a:xfrm>
                <a:prstGeom prst="line">
                  <a:avLst/>
                </a:prstGeom>
                <a:ln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A7B27FC-CDAC-A67B-21BA-9F3A38ACC544}"/>
                  </a:ext>
                </a:extLst>
              </p:cNvPr>
              <p:cNvGrpSpPr/>
              <p:nvPr/>
            </p:nvGrpSpPr>
            <p:grpSpPr>
              <a:xfrm>
                <a:off x="4720315" y="1915494"/>
                <a:ext cx="280784" cy="66675"/>
                <a:chOff x="5127143" y="2603618"/>
                <a:chExt cx="280784" cy="66675"/>
              </a:xfrm>
            </p:grpSpPr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6701F9FB-14A5-691E-DFC9-530AF91A770B}"/>
                    </a:ext>
                  </a:extLst>
                </p:cNvPr>
                <p:cNvCxnSpPr/>
                <p:nvPr/>
              </p:nvCxnSpPr>
              <p:spPr>
                <a:xfrm>
                  <a:off x="5127143" y="2632134"/>
                  <a:ext cx="278091" cy="0"/>
                </a:xfrm>
                <a:prstGeom prst="line">
                  <a:avLst/>
                </a:prstGeom>
                <a:ln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31891319-C965-FD2B-B695-087A56280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7143" y="2603618"/>
                  <a:ext cx="0" cy="66675"/>
                </a:xfrm>
                <a:prstGeom prst="line">
                  <a:avLst/>
                </a:prstGeom>
                <a:ln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4342C162-8C65-FAC1-EA02-C1630A652C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07927" y="2603618"/>
                  <a:ext cx="0" cy="66675"/>
                </a:xfrm>
                <a:prstGeom prst="line">
                  <a:avLst/>
                </a:prstGeom>
                <a:ln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DE5F006-8ADB-27BC-C25D-FA51184F01BB}"/>
                  </a:ext>
                </a:extLst>
              </p:cNvPr>
              <p:cNvGrpSpPr/>
              <p:nvPr/>
            </p:nvGrpSpPr>
            <p:grpSpPr>
              <a:xfrm>
                <a:off x="5040946" y="1915494"/>
                <a:ext cx="280784" cy="66675"/>
                <a:chOff x="5127143" y="2603618"/>
                <a:chExt cx="280784" cy="66675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B9E92EE6-FD70-6E00-2C01-D15C33E85DC3}"/>
                    </a:ext>
                  </a:extLst>
                </p:cNvPr>
                <p:cNvCxnSpPr/>
                <p:nvPr/>
              </p:nvCxnSpPr>
              <p:spPr>
                <a:xfrm>
                  <a:off x="5127143" y="2632134"/>
                  <a:ext cx="278091" cy="0"/>
                </a:xfrm>
                <a:prstGeom prst="line">
                  <a:avLst/>
                </a:prstGeom>
                <a:ln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9BCD401B-E2DC-CD0F-1163-89D396BFB5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7143" y="2603618"/>
                  <a:ext cx="0" cy="66675"/>
                </a:xfrm>
                <a:prstGeom prst="line">
                  <a:avLst/>
                </a:prstGeom>
                <a:ln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47FA13C-1472-65A2-3963-E67D98EF25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07927" y="2603618"/>
                  <a:ext cx="0" cy="66675"/>
                </a:xfrm>
                <a:prstGeom prst="line">
                  <a:avLst/>
                </a:prstGeom>
                <a:ln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5D4CA1B-CBEE-1DFC-CAFE-ADCBC7349B6A}"/>
                  </a:ext>
                </a:extLst>
              </p:cNvPr>
              <p:cNvGrpSpPr/>
              <p:nvPr/>
            </p:nvGrpSpPr>
            <p:grpSpPr>
              <a:xfrm>
                <a:off x="5358883" y="1915494"/>
                <a:ext cx="280784" cy="66675"/>
                <a:chOff x="5127143" y="2603618"/>
                <a:chExt cx="280784" cy="66675"/>
              </a:xfrm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1C38D02E-6E31-0300-FCA8-9F0708519F84}"/>
                    </a:ext>
                  </a:extLst>
                </p:cNvPr>
                <p:cNvCxnSpPr/>
                <p:nvPr/>
              </p:nvCxnSpPr>
              <p:spPr>
                <a:xfrm>
                  <a:off x="5127143" y="2632134"/>
                  <a:ext cx="278091" cy="0"/>
                </a:xfrm>
                <a:prstGeom prst="line">
                  <a:avLst/>
                </a:prstGeom>
                <a:ln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4C6B205F-F70A-B26E-936F-8322E63D5D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7143" y="2603618"/>
                  <a:ext cx="0" cy="66675"/>
                </a:xfrm>
                <a:prstGeom prst="line">
                  <a:avLst/>
                </a:prstGeom>
                <a:ln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5AB4EA0A-BCA1-9ADE-A4AC-3370D8E692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07927" y="2603618"/>
                  <a:ext cx="0" cy="66675"/>
                </a:xfrm>
                <a:prstGeom prst="line">
                  <a:avLst/>
                </a:prstGeom>
                <a:ln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5B6B8CD-9072-FA60-10F2-A1A102A2F962}"/>
                  </a:ext>
                </a:extLst>
              </p:cNvPr>
              <p:cNvGrpSpPr/>
              <p:nvPr/>
            </p:nvGrpSpPr>
            <p:grpSpPr>
              <a:xfrm>
                <a:off x="5673171" y="1915494"/>
                <a:ext cx="280784" cy="66675"/>
                <a:chOff x="5127143" y="2603618"/>
                <a:chExt cx="280784" cy="66675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66928911-6A9D-707D-0D87-10A8A7A8C888}"/>
                    </a:ext>
                  </a:extLst>
                </p:cNvPr>
                <p:cNvCxnSpPr/>
                <p:nvPr/>
              </p:nvCxnSpPr>
              <p:spPr>
                <a:xfrm>
                  <a:off x="5127143" y="2632134"/>
                  <a:ext cx="278091" cy="0"/>
                </a:xfrm>
                <a:prstGeom prst="line">
                  <a:avLst/>
                </a:prstGeom>
                <a:ln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C8CE2CBF-2056-C0A0-3DE7-E1D9704988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7143" y="2603618"/>
                  <a:ext cx="0" cy="66675"/>
                </a:xfrm>
                <a:prstGeom prst="line">
                  <a:avLst/>
                </a:prstGeom>
                <a:ln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0DA662BD-A6D1-F98A-51E0-F1E2DFD2F1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07927" y="2603618"/>
                  <a:ext cx="0" cy="66675"/>
                </a:xfrm>
                <a:prstGeom prst="line">
                  <a:avLst/>
                </a:prstGeom>
                <a:ln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1193111-E2CB-1B4D-3B4F-F806398F57A2}"/>
                  </a:ext>
                </a:extLst>
              </p:cNvPr>
              <p:cNvGrpSpPr/>
              <p:nvPr/>
            </p:nvGrpSpPr>
            <p:grpSpPr>
              <a:xfrm>
                <a:off x="5993802" y="1915494"/>
                <a:ext cx="280784" cy="66675"/>
                <a:chOff x="5127143" y="2603618"/>
                <a:chExt cx="280784" cy="66675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6BFE4806-6665-71C1-EB30-2BB7B87058DC}"/>
                    </a:ext>
                  </a:extLst>
                </p:cNvPr>
                <p:cNvCxnSpPr/>
                <p:nvPr/>
              </p:nvCxnSpPr>
              <p:spPr>
                <a:xfrm>
                  <a:off x="5127143" y="2632134"/>
                  <a:ext cx="278091" cy="0"/>
                </a:xfrm>
                <a:prstGeom prst="line">
                  <a:avLst/>
                </a:prstGeom>
                <a:ln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ABC829F1-4B3B-DEF5-5A7F-BF252A0DD4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7143" y="2603618"/>
                  <a:ext cx="0" cy="66675"/>
                </a:xfrm>
                <a:prstGeom prst="line">
                  <a:avLst/>
                </a:prstGeom>
                <a:ln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9FF4D7D2-79C7-4289-3899-EBAA2D8B46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07927" y="2603618"/>
                  <a:ext cx="0" cy="66675"/>
                </a:xfrm>
                <a:prstGeom prst="line">
                  <a:avLst/>
                </a:prstGeom>
                <a:ln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3274947-9680-371C-9D67-F254001550D3}"/>
                  </a:ext>
                </a:extLst>
              </p:cNvPr>
              <p:cNvGrpSpPr/>
              <p:nvPr/>
            </p:nvGrpSpPr>
            <p:grpSpPr>
              <a:xfrm>
                <a:off x="6311739" y="1915494"/>
                <a:ext cx="280784" cy="66675"/>
                <a:chOff x="5127143" y="2603618"/>
                <a:chExt cx="280784" cy="66675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BB931ABC-5CCD-35F9-21CC-48A127CE13C1}"/>
                    </a:ext>
                  </a:extLst>
                </p:cNvPr>
                <p:cNvCxnSpPr/>
                <p:nvPr/>
              </p:nvCxnSpPr>
              <p:spPr>
                <a:xfrm>
                  <a:off x="5127143" y="2632134"/>
                  <a:ext cx="278091" cy="0"/>
                </a:xfrm>
                <a:prstGeom prst="line">
                  <a:avLst/>
                </a:prstGeom>
                <a:ln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C038B3BF-14BF-134E-D6FE-F61A599275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7143" y="2603618"/>
                  <a:ext cx="0" cy="66675"/>
                </a:xfrm>
                <a:prstGeom prst="line">
                  <a:avLst/>
                </a:prstGeom>
                <a:ln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BCA3F258-2CDA-A61A-9C98-6B29FAE145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07927" y="2603618"/>
                  <a:ext cx="0" cy="66675"/>
                </a:xfrm>
                <a:prstGeom prst="line">
                  <a:avLst/>
                </a:prstGeom>
                <a:ln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91AB9930-AD3E-1A28-BF16-C06773215CBD}"/>
                  </a:ext>
                </a:extLst>
              </p:cNvPr>
              <p:cNvGrpSpPr/>
              <p:nvPr/>
            </p:nvGrpSpPr>
            <p:grpSpPr>
              <a:xfrm>
                <a:off x="6626982" y="1915494"/>
                <a:ext cx="280784" cy="66675"/>
                <a:chOff x="5127143" y="2603618"/>
                <a:chExt cx="280784" cy="66675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55F2141A-17BF-8C9C-70A4-7B9319751AC2}"/>
                    </a:ext>
                  </a:extLst>
                </p:cNvPr>
                <p:cNvCxnSpPr/>
                <p:nvPr/>
              </p:nvCxnSpPr>
              <p:spPr>
                <a:xfrm>
                  <a:off x="5127143" y="2632134"/>
                  <a:ext cx="278091" cy="0"/>
                </a:xfrm>
                <a:prstGeom prst="line">
                  <a:avLst/>
                </a:prstGeom>
                <a:ln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7867CD7E-4BC9-89D7-7FF1-1498B4EC5D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7143" y="2603618"/>
                  <a:ext cx="0" cy="66675"/>
                </a:xfrm>
                <a:prstGeom prst="line">
                  <a:avLst/>
                </a:prstGeom>
                <a:ln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27A3D0AC-FD05-4346-8660-2DD0774818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07927" y="2603618"/>
                  <a:ext cx="0" cy="66675"/>
                </a:xfrm>
                <a:prstGeom prst="line">
                  <a:avLst/>
                </a:prstGeom>
                <a:ln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DF62990-DD36-EEE8-5DA3-CF94BEC99559}"/>
                  </a:ext>
                </a:extLst>
              </p:cNvPr>
              <p:cNvGrpSpPr/>
              <p:nvPr/>
            </p:nvGrpSpPr>
            <p:grpSpPr>
              <a:xfrm>
                <a:off x="6947613" y="1915494"/>
                <a:ext cx="280784" cy="66675"/>
                <a:chOff x="5127143" y="2603618"/>
                <a:chExt cx="280784" cy="66675"/>
              </a:xfrm>
            </p:grpSpPr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5F3323F0-F053-1421-1366-EE7D28464D92}"/>
                    </a:ext>
                  </a:extLst>
                </p:cNvPr>
                <p:cNvCxnSpPr/>
                <p:nvPr/>
              </p:nvCxnSpPr>
              <p:spPr>
                <a:xfrm>
                  <a:off x="5127143" y="2632134"/>
                  <a:ext cx="278091" cy="0"/>
                </a:xfrm>
                <a:prstGeom prst="line">
                  <a:avLst/>
                </a:prstGeom>
                <a:ln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526D69BB-89F8-9BCB-6779-2A1575AD4B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7143" y="2603618"/>
                  <a:ext cx="0" cy="66675"/>
                </a:xfrm>
                <a:prstGeom prst="line">
                  <a:avLst/>
                </a:prstGeom>
                <a:ln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B381F23D-1B4F-E379-688E-8198176EAC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07927" y="2603618"/>
                  <a:ext cx="0" cy="66675"/>
                </a:xfrm>
                <a:prstGeom prst="line">
                  <a:avLst/>
                </a:prstGeom>
                <a:ln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FF3E0E1D-8483-D199-53C6-AFEBF04F7092}"/>
                  </a:ext>
                </a:extLst>
              </p:cNvPr>
              <p:cNvSpPr/>
              <p:nvPr/>
            </p:nvSpPr>
            <p:spPr>
              <a:xfrm>
                <a:off x="4911926" y="1639961"/>
                <a:ext cx="141473" cy="151358"/>
              </a:xfrm>
              <a:prstGeom prst="roundRect">
                <a:avLst/>
              </a:prstGeom>
              <a:solidFill>
                <a:srgbClr val="5994F0">
                  <a:alpha val="46275"/>
                </a:srgbClr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00" dirty="0">
                    <a:solidFill>
                      <a:schemeClr val="tx1"/>
                    </a:solidFill>
                  </a:rPr>
                  <a:t>&lt;EOS&gt;</a:t>
                </a:r>
                <a:endParaRPr lang="en-DE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2C85E1BE-F02E-63CC-E273-29CFBED74ADA}"/>
                  </a:ext>
                </a:extLst>
              </p:cNvPr>
              <p:cNvSpPr/>
              <p:nvPr/>
            </p:nvSpPr>
            <p:spPr>
              <a:xfrm>
                <a:off x="5769590" y="1639009"/>
                <a:ext cx="141473" cy="154800"/>
              </a:xfrm>
              <a:prstGeom prst="roundRect">
                <a:avLst/>
              </a:prstGeom>
              <a:solidFill>
                <a:srgbClr val="5994F0">
                  <a:alpha val="46275"/>
                </a:srgbClr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00" dirty="0">
                    <a:solidFill>
                      <a:schemeClr val="tx1"/>
                    </a:solidFill>
                  </a:rPr>
                  <a:t>&lt;EOS&gt;</a:t>
                </a:r>
                <a:endParaRPr lang="en-DE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9AE28B04-7A1D-D953-AF00-FE338ECED8CF}"/>
                  </a:ext>
                </a:extLst>
              </p:cNvPr>
              <p:cNvSpPr/>
              <p:nvPr/>
            </p:nvSpPr>
            <p:spPr>
              <a:xfrm>
                <a:off x="7154967" y="1639961"/>
                <a:ext cx="141473" cy="154800"/>
              </a:xfrm>
              <a:prstGeom prst="roundRect">
                <a:avLst/>
              </a:prstGeom>
              <a:solidFill>
                <a:srgbClr val="5994F0">
                  <a:alpha val="46275"/>
                </a:srgbClr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300" dirty="0">
                    <a:solidFill>
                      <a:schemeClr val="tx1"/>
                    </a:solidFill>
                  </a:rPr>
                  <a:t>&lt;EOS&gt;</a:t>
                </a:r>
                <a:endParaRPr lang="en-DE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AF4E5D4-7A96-15FF-5ACB-AE3A4F73DA18}"/>
                  </a:ext>
                </a:extLst>
              </p:cNvPr>
              <p:cNvCxnSpPr/>
              <p:nvPr/>
            </p:nvCxnSpPr>
            <p:spPr>
              <a:xfrm>
                <a:off x="7269520" y="1948831"/>
                <a:ext cx="216000" cy="0"/>
              </a:xfrm>
              <a:prstGeom prst="line">
                <a:avLst/>
              </a:prstGeom>
              <a:ln cap="rnd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4909D9A-C92B-194D-6C4F-05C933D39A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9520" y="1920315"/>
                <a:ext cx="0" cy="66675"/>
              </a:xfrm>
              <a:prstGeom prst="line">
                <a:avLst/>
              </a:prstGeom>
              <a:ln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F3CAEC6-E2C4-0588-0F0F-2E0F0C1056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6646" y="1920315"/>
                <a:ext cx="0" cy="66675"/>
              </a:xfrm>
              <a:prstGeom prst="line">
                <a:avLst/>
              </a:prstGeom>
              <a:ln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E67122-E8BA-CB1A-5EFF-2A4143DAE21B}"/>
                </a:ext>
              </a:extLst>
            </p:cNvPr>
            <p:cNvSpPr txBox="1"/>
            <p:nvPr/>
          </p:nvSpPr>
          <p:spPr>
            <a:xfrm>
              <a:off x="5584931" y="1443336"/>
              <a:ext cx="817742" cy="161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50" b="1" dirty="0">
                  <a:latin typeface="Karla" pitchFamily="2" charset="77"/>
                </a:rPr>
                <a:t>(1) Full Packing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E31D8DE-2511-B694-E5A3-039B649FC2D1}"/>
                </a:ext>
              </a:extLst>
            </p:cNvPr>
            <p:cNvGrpSpPr/>
            <p:nvPr/>
          </p:nvGrpSpPr>
          <p:grpSpPr>
            <a:xfrm>
              <a:off x="3970866" y="1830321"/>
              <a:ext cx="342297" cy="184666"/>
              <a:chOff x="3968018" y="3370205"/>
              <a:chExt cx="345146" cy="18466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56EF08B-DC61-8A29-821F-64B2DEE0F20A}"/>
                  </a:ext>
                </a:extLst>
              </p:cNvPr>
              <p:cNvSpPr txBox="1"/>
              <p:nvPr/>
            </p:nvSpPr>
            <p:spPr>
              <a:xfrm>
                <a:off x="3968018" y="3370205"/>
                <a:ext cx="3259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00" dirty="0">
                    <a:latin typeface="Karla" pitchFamily="2" charset="77"/>
                  </a:rPr>
                  <a:t>Context Length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683A94B-5D8E-5A57-EFD4-55BFC141E1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3164" y="3461690"/>
                <a:ext cx="90000" cy="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3513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chine Learning Icon #361055 - Free Icons Library">
            <a:extLst>
              <a:ext uri="{FF2B5EF4-FFF2-40B4-BE49-F238E27FC236}">
                <a16:creationId xmlns:a16="http://schemas.microsoft.com/office/drawing/2014/main" id="{66F905C4-AA73-760F-9C81-ADB22ADE8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532" y="2544565"/>
            <a:ext cx="527763" cy="52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A4CECD5-242B-1271-CF1A-1CB1AC1520CE}"/>
              </a:ext>
            </a:extLst>
          </p:cNvPr>
          <p:cNvSpPr txBox="1"/>
          <p:nvPr/>
        </p:nvSpPr>
        <p:spPr>
          <a:xfrm>
            <a:off x="4626925" y="3076336"/>
            <a:ext cx="1356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200" b="1" dirty="0">
                <a:latin typeface="Karla" pitchFamily="2" charset="77"/>
              </a:rPr>
              <a:t>GPT-Vérité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78F6196-BDB7-6B00-CE92-2806565B28EE}"/>
              </a:ext>
            </a:extLst>
          </p:cNvPr>
          <p:cNvSpPr/>
          <p:nvPr/>
        </p:nvSpPr>
        <p:spPr>
          <a:xfrm>
            <a:off x="3393571" y="759182"/>
            <a:ext cx="1440000" cy="360000"/>
          </a:xfrm>
          <a:prstGeom prst="roundRect">
            <a:avLst/>
          </a:prstGeom>
          <a:solidFill>
            <a:srgbClr val="28AFBB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>
                <a:solidFill>
                  <a:schemeClr val="tx1"/>
                </a:solidFill>
                <a:latin typeface="Karla" pitchFamily="2" charset="77"/>
              </a:rPr>
              <a:t>Training Practices and Architectures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57DFA37-E0F2-D37C-2286-149F64F5325A}"/>
              </a:ext>
            </a:extLst>
          </p:cNvPr>
          <p:cNvSpPr/>
          <p:nvPr/>
        </p:nvSpPr>
        <p:spPr>
          <a:xfrm>
            <a:off x="2693814" y="1216950"/>
            <a:ext cx="900000" cy="288000"/>
          </a:xfrm>
          <a:prstGeom prst="roundRect">
            <a:avLst/>
          </a:prstGeom>
          <a:solidFill>
            <a:srgbClr val="287DB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900" dirty="0">
                <a:solidFill>
                  <a:schemeClr val="tx1"/>
                </a:solidFill>
                <a:latin typeface="Karla" pitchFamily="2" charset="77"/>
              </a:rPr>
              <a:t>Tokenization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5A65B6-3EC2-7396-ECB2-6470E42EFC6D}"/>
              </a:ext>
            </a:extLst>
          </p:cNvPr>
          <p:cNvSpPr/>
          <p:nvPr/>
        </p:nvSpPr>
        <p:spPr>
          <a:xfrm>
            <a:off x="3663571" y="1221876"/>
            <a:ext cx="900000" cy="288000"/>
          </a:xfrm>
          <a:prstGeom prst="roundRect">
            <a:avLst/>
          </a:prstGeom>
          <a:solidFill>
            <a:srgbClr val="284BB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900" dirty="0">
                <a:solidFill>
                  <a:schemeClr val="tx1"/>
                </a:solidFill>
                <a:latin typeface="Karla" pitchFamily="2" charset="77"/>
              </a:rPr>
              <a:t>Training Objective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C9A9519-DC1A-FE19-6DE9-18BEC9A274EC}"/>
              </a:ext>
            </a:extLst>
          </p:cNvPr>
          <p:cNvSpPr/>
          <p:nvPr/>
        </p:nvSpPr>
        <p:spPr>
          <a:xfrm>
            <a:off x="4633328" y="1219363"/>
            <a:ext cx="900000" cy="288000"/>
          </a:xfrm>
          <a:prstGeom prst="roundRect">
            <a:avLst/>
          </a:prstGeom>
          <a:solidFill>
            <a:srgbClr val="2819B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900" dirty="0">
                <a:solidFill>
                  <a:schemeClr val="tx1"/>
                </a:solidFill>
                <a:latin typeface="Karla" pitchFamily="2" charset="77"/>
              </a:rPr>
              <a:t>Batching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D0B5D54-0FD5-EE74-01AC-B5D81D2A1978}"/>
              </a:ext>
            </a:extLst>
          </p:cNvPr>
          <p:cNvSpPr/>
          <p:nvPr/>
        </p:nvSpPr>
        <p:spPr>
          <a:xfrm>
            <a:off x="3663571" y="1612570"/>
            <a:ext cx="900000" cy="288000"/>
          </a:xfrm>
          <a:prstGeom prst="roundRect">
            <a:avLst/>
          </a:prstGeom>
          <a:solidFill>
            <a:srgbClr val="28AFB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900" dirty="0">
                <a:solidFill>
                  <a:schemeClr val="tx1"/>
                </a:solidFill>
                <a:latin typeface="Karla" pitchFamily="2" charset="77"/>
              </a:rPr>
              <a:t>Ablation Study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56BC98-0621-D7BA-B987-AD299E6CA82D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4113571" y="1119182"/>
            <a:ext cx="0" cy="102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F5A3D69A-A7A8-3FF3-929B-5331BBCBC88B}"/>
              </a:ext>
            </a:extLst>
          </p:cNvPr>
          <p:cNvCxnSpPr>
            <a:cxnSpLocks/>
            <a:stCxn id="2" idx="1"/>
            <a:endCxn id="13" idx="0"/>
          </p:cNvCxnSpPr>
          <p:nvPr/>
        </p:nvCxnSpPr>
        <p:spPr>
          <a:xfrm rot="10800000" flipV="1">
            <a:off x="3143815" y="939182"/>
            <a:ext cx="249757" cy="277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Elbow Connector 1023">
            <a:extLst>
              <a:ext uri="{FF2B5EF4-FFF2-40B4-BE49-F238E27FC236}">
                <a16:creationId xmlns:a16="http://schemas.microsoft.com/office/drawing/2014/main" id="{EFFE068B-4065-64DB-F004-D981B15937C1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>
            <a:off x="4833571" y="939182"/>
            <a:ext cx="249757" cy="2801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Elbow Connector 1026">
            <a:extLst>
              <a:ext uri="{FF2B5EF4-FFF2-40B4-BE49-F238E27FC236}">
                <a16:creationId xmlns:a16="http://schemas.microsoft.com/office/drawing/2014/main" id="{BE990C24-32C0-3C7B-E030-9094EA568C07}"/>
              </a:ext>
            </a:extLst>
          </p:cNvPr>
          <p:cNvCxnSpPr>
            <a:stCxn id="13" idx="2"/>
            <a:endCxn id="29" idx="1"/>
          </p:cNvCxnSpPr>
          <p:nvPr/>
        </p:nvCxnSpPr>
        <p:spPr>
          <a:xfrm rot="16200000" flipH="1">
            <a:off x="3277882" y="1370881"/>
            <a:ext cx="251620" cy="5197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Elbow Connector 1032">
            <a:extLst>
              <a:ext uri="{FF2B5EF4-FFF2-40B4-BE49-F238E27FC236}">
                <a16:creationId xmlns:a16="http://schemas.microsoft.com/office/drawing/2014/main" id="{476DD569-FCF8-5D2C-FA0C-75E30198ECBE}"/>
              </a:ext>
            </a:extLst>
          </p:cNvPr>
          <p:cNvCxnSpPr>
            <a:stCxn id="15" idx="2"/>
            <a:endCxn id="29" idx="3"/>
          </p:cNvCxnSpPr>
          <p:nvPr/>
        </p:nvCxnSpPr>
        <p:spPr>
          <a:xfrm rot="5400000">
            <a:off x="4698847" y="1372088"/>
            <a:ext cx="249207" cy="5197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7BBBEEA-99E2-3390-55B3-A58913102056}"/>
              </a:ext>
            </a:extLst>
          </p:cNvPr>
          <p:cNvSpPr/>
          <p:nvPr/>
        </p:nvSpPr>
        <p:spPr>
          <a:xfrm>
            <a:off x="5800677" y="759182"/>
            <a:ext cx="1440000" cy="360000"/>
          </a:xfrm>
          <a:prstGeom prst="roundRect">
            <a:avLst/>
          </a:prstGeom>
          <a:solidFill>
            <a:srgbClr val="28AFE7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>
                <a:solidFill>
                  <a:schemeClr val="tx1"/>
                </a:solidFill>
                <a:latin typeface="Karla" pitchFamily="2" charset="77"/>
              </a:rPr>
              <a:t>Data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17B3C9B-2796-79F4-BC99-E315A0888EC8}"/>
              </a:ext>
            </a:extLst>
          </p:cNvPr>
          <p:cNvSpPr/>
          <p:nvPr/>
        </p:nvSpPr>
        <p:spPr>
          <a:xfrm>
            <a:off x="6070677" y="1216949"/>
            <a:ext cx="900000" cy="288000"/>
          </a:xfrm>
          <a:prstGeom prst="roundRect">
            <a:avLst/>
          </a:prstGeom>
          <a:solidFill>
            <a:srgbClr val="28AF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900" dirty="0">
                <a:solidFill>
                  <a:schemeClr val="tx1"/>
                </a:solidFill>
                <a:latin typeface="Karla" pitchFamily="2" charset="77"/>
              </a:rPr>
              <a:t>Pre-training corpus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C7785264-F6CA-AA5D-91CC-0DBB2CD7E316}"/>
              </a:ext>
            </a:extLst>
          </p:cNvPr>
          <p:cNvCxnSpPr>
            <a:stCxn id="3" idx="2"/>
            <a:endCxn id="16" idx="0"/>
          </p:cNvCxnSpPr>
          <p:nvPr/>
        </p:nvCxnSpPr>
        <p:spPr>
          <a:xfrm>
            <a:off x="6520677" y="1119182"/>
            <a:ext cx="0" cy="97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Elbow Connector 1036">
            <a:extLst>
              <a:ext uri="{FF2B5EF4-FFF2-40B4-BE49-F238E27FC236}">
                <a16:creationId xmlns:a16="http://schemas.microsoft.com/office/drawing/2014/main" id="{D04760E7-9464-1806-BA38-7D609F392FA3}"/>
              </a:ext>
            </a:extLst>
          </p:cNvPr>
          <p:cNvCxnSpPr>
            <a:cxnSpLocks/>
            <a:stCxn id="16" idx="2"/>
            <a:endCxn id="48" idx="3"/>
          </p:cNvCxnSpPr>
          <p:nvPr/>
        </p:nvCxnSpPr>
        <p:spPr>
          <a:xfrm rot="5400000">
            <a:off x="5779492" y="1480872"/>
            <a:ext cx="717108" cy="7652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Elbow Connector 1039">
            <a:extLst>
              <a:ext uri="{FF2B5EF4-FFF2-40B4-BE49-F238E27FC236}">
                <a16:creationId xmlns:a16="http://schemas.microsoft.com/office/drawing/2014/main" id="{23076AB6-37D0-D539-87A9-E9C0E4169296}"/>
              </a:ext>
            </a:extLst>
          </p:cNvPr>
          <p:cNvCxnSpPr>
            <a:cxnSpLocks/>
            <a:stCxn id="29" idx="2"/>
            <a:endCxn id="48" idx="1"/>
          </p:cNvCxnSpPr>
          <p:nvPr/>
        </p:nvCxnSpPr>
        <p:spPr>
          <a:xfrm rot="16200000" flipH="1">
            <a:off x="4323749" y="1690391"/>
            <a:ext cx="321487" cy="7418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59D0183D-92A7-E536-84E9-C32BFBEF3E5F}"/>
              </a:ext>
            </a:extLst>
          </p:cNvPr>
          <p:cNvCxnSpPr>
            <a:cxnSpLocks/>
            <a:stCxn id="48" idx="2"/>
            <a:endCxn id="1028" idx="0"/>
          </p:cNvCxnSpPr>
          <p:nvPr/>
        </p:nvCxnSpPr>
        <p:spPr>
          <a:xfrm>
            <a:off x="5305414" y="2402057"/>
            <a:ext cx="0" cy="14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C1BFA6EB-8D15-1CD5-0CF1-B6DC7FE023B9}"/>
              </a:ext>
            </a:extLst>
          </p:cNvPr>
          <p:cNvCxnSpPr>
            <a:stCxn id="14" idx="2"/>
            <a:endCxn id="29" idx="0"/>
          </p:cNvCxnSpPr>
          <p:nvPr/>
        </p:nvCxnSpPr>
        <p:spPr>
          <a:xfrm>
            <a:off x="4113571" y="1509876"/>
            <a:ext cx="0" cy="102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E46E1841-3E70-ED1A-F6B8-2147121C62E2}"/>
              </a:ext>
            </a:extLst>
          </p:cNvPr>
          <p:cNvGrpSpPr/>
          <p:nvPr/>
        </p:nvGrpSpPr>
        <p:grpSpPr>
          <a:xfrm>
            <a:off x="4855414" y="2042057"/>
            <a:ext cx="900000" cy="360000"/>
            <a:chOff x="5182906" y="2634180"/>
            <a:chExt cx="900000" cy="360000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730D9CF8-E501-425A-400B-3004F1CFB81A}"/>
                </a:ext>
              </a:extLst>
            </p:cNvPr>
            <p:cNvSpPr/>
            <p:nvPr/>
          </p:nvSpPr>
          <p:spPr>
            <a:xfrm>
              <a:off x="5182906" y="2634180"/>
              <a:ext cx="900000" cy="360000"/>
            </a:xfrm>
            <a:prstGeom prst="roundRect">
              <a:avLst/>
            </a:prstGeom>
            <a:solidFill>
              <a:srgbClr val="50AF96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DE" sz="1100" dirty="0">
                <a:solidFill>
                  <a:schemeClr val="tx1"/>
                </a:solidFill>
                <a:latin typeface="Karla" pitchFamily="2" charset="77"/>
              </a:endParaRPr>
            </a:p>
          </p:txBody>
        </p:sp>
        <p:pic>
          <p:nvPicPr>
            <p:cNvPr id="51" name="Graphic 50" descr="Gears outline">
              <a:extLst>
                <a:ext uri="{FF2B5EF4-FFF2-40B4-BE49-F238E27FC236}">
                  <a16:creationId xmlns:a16="http://schemas.microsoft.com/office/drawing/2014/main" id="{B0D2CE91-52D3-C2CE-39A7-7EB0546FB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63905" y="2670180"/>
              <a:ext cx="288000" cy="288000"/>
            </a:xfrm>
            <a:prstGeom prst="rect">
              <a:avLst/>
            </a:prstGeom>
          </p:spPr>
        </p:pic>
        <p:sp>
          <p:nvSpPr>
            <p:cNvPr id="1094" name="TextBox 1093">
              <a:extLst>
                <a:ext uri="{FF2B5EF4-FFF2-40B4-BE49-F238E27FC236}">
                  <a16:creationId xmlns:a16="http://schemas.microsoft.com/office/drawing/2014/main" id="{426AA2FE-CD57-A44F-C172-178CB76A389C}"/>
                </a:ext>
              </a:extLst>
            </p:cNvPr>
            <p:cNvSpPr txBox="1"/>
            <p:nvPr/>
          </p:nvSpPr>
          <p:spPr>
            <a:xfrm>
              <a:off x="5513023" y="2698764"/>
              <a:ext cx="5277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900" dirty="0">
                  <a:latin typeface="Karla" pitchFamily="2" charset="77"/>
                </a:rPr>
                <a:t>Train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35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F9432-8E98-E3A9-0EDD-80B8F9F41A27}"/>
              </a:ext>
            </a:extLst>
          </p:cNvPr>
          <p:cNvSpPr txBox="1"/>
          <p:nvPr/>
        </p:nvSpPr>
        <p:spPr>
          <a:xfrm>
            <a:off x="1922636" y="2369673"/>
            <a:ext cx="2231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>
                <a:latin typeface="Karla" pitchFamily="2" charset="77"/>
              </a:rPr>
              <a:t>[PROMPT]</a:t>
            </a:r>
            <a:r>
              <a:rPr lang="en-DE" sz="1200" dirty="0">
                <a:latin typeface="Karla" pitchFamily="2" charset="77"/>
              </a:rPr>
              <a:t> Fox 2000 Pictures </a:t>
            </a:r>
            <a:br>
              <a:rPr lang="en-DE" sz="1200" dirty="0">
                <a:latin typeface="Karla" pitchFamily="2" charset="77"/>
              </a:rPr>
            </a:br>
            <a:r>
              <a:rPr lang="en-DE" sz="1200" dirty="0">
                <a:latin typeface="Karla" pitchFamily="2" charset="77"/>
              </a:rPr>
              <a:t>released the film Sould Food</a:t>
            </a:r>
          </a:p>
        </p:txBody>
      </p:sp>
      <p:pic>
        <p:nvPicPr>
          <p:cNvPr id="5" name="Picture 2" descr="Neural network - Free networking icons">
            <a:extLst>
              <a:ext uri="{FF2B5EF4-FFF2-40B4-BE49-F238E27FC236}">
                <a16:creationId xmlns:a16="http://schemas.microsoft.com/office/drawing/2014/main" id="{A7C0B7F4-68DC-4D0F-1C3C-CABDEA10F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388" y="2252533"/>
            <a:ext cx="695942" cy="69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E5B2180-C650-4B02-6938-1ECEF2539558}"/>
              </a:ext>
            </a:extLst>
          </p:cNvPr>
          <p:cNvSpPr/>
          <p:nvPr/>
        </p:nvSpPr>
        <p:spPr>
          <a:xfrm>
            <a:off x="4153654" y="2492505"/>
            <a:ext cx="451214" cy="2160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C85F010-572A-6E4F-593A-700580E60C43}"/>
              </a:ext>
            </a:extLst>
          </p:cNvPr>
          <p:cNvSpPr/>
          <p:nvPr/>
        </p:nvSpPr>
        <p:spPr>
          <a:xfrm>
            <a:off x="5505850" y="2507070"/>
            <a:ext cx="451214" cy="2160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3FE18-2C70-8DA1-AEC5-1BD470BE92AA}"/>
              </a:ext>
            </a:extLst>
          </p:cNvPr>
          <p:cNvSpPr txBox="1"/>
          <p:nvPr/>
        </p:nvSpPr>
        <p:spPr>
          <a:xfrm>
            <a:off x="6059584" y="2199571"/>
            <a:ext cx="3455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>
                <a:latin typeface="Karla" pitchFamily="2" charset="77"/>
              </a:rPr>
              <a:t>[LM_GEN]</a:t>
            </a:r>
            <a:r>
              <a:rPr lang="en-DE" sz="1200" dirty="0">
                <a:latin typeface="Karla" pitchFamily="2" charset="77"/>
              </a:rPr>
              <a:t> Its leading cast includes </a:t>
            </a:r>
            <a:r>
              <a:rPr lang="en-GB" sz="1200" dirty="0">
                <a:latin typeface="Karla" pitchFamily="2" charset="77"/>
              </a:rPr>
              <a:t>the</a:t>
            </a:r>
            <a:r>
              <a:rPr lang="en-DE" sz="1200" dirty="0">
                <a:latin typeface="Karla" pitchFamily="2" charset="77"/>
              </a:rPr>
              <a:t> British actress Emma Thompson, Tom Wilkinson, George Segal, and Lettice Ulman. The film was largely praised for […]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05D25-C47A-1FC4-3E49-086EB1982EC8}"/>
              </a:ext>
            </a:extLst>
          </p:cNvPr>
          <p:cNvSpPr txBox="1"/>
          <p:nvPr/>
        </p:nvSpPr>
        <p:spPr>
          <a:xfrm>
            <a:off x="2144996" y="3888062"/>
            <a:ext cx="960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>
                <a:latin typeface="Karla" pitchFamily="2" charset="77"/>
              </a:rPr>
              <a:t>[LM_GEN]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A41C43-7F8E-6377-FE39-904C2A0C1B58}"/>
              </a:ext>
            </a:extLst>
          </p:cNvPr>
          <p:cNvSpPr/>
          <p:nvPr/>
        </p:nvSpPr>
        <p:spPr>
          <a:xfrm>
            <a:off x="3264038" y="3716754"/>
            <a:ext cx="939338" cy="54864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050" dirty="0"/>
              <a:t>Claim Type Classifier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E9D715-B104-6CF3-DD73-39912B6346A2}"/>
              </a:ext>
            </a:extLst>
          </p:cNvPr>
          <p:cNvSpPr txBox="1"/>
          <p:nvPr/>
        </p:nvSpPr>
        <p:spPr>
          <a:xfrm>
            <a:off x="4266439" y="3715509"/>
            <a:ext cx="1009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800" dirty="0">
                <a:solidFill>
                  <a:srgbClr val="00B050"/>
                </a:solidFill>
                <a:latin typeface="+mn-lt"/>
              </a:rPr>
              <a:t>Checkworthy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87A79-67AF-498C-9100-C77D32B69FC0}"/>
              </a:ext>
            </a:extLst>
          </p:cNvPr>
          <p:cNvSpPr txBox="1"/>
          <p:nvPr/>
        </p:nvSpPr>
        <p:spPr>
          <a:xfrm>
            <a:off x="4266439" y="3926840"/>
            <a:ext cx="1009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800" strike="sngStrike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Not</a:t>
            </a:r>
          </a:p>
          <a:p>
            <a:pPr algn="ctr"/>
            <a:r>
              <a:rPr lang="en-DE" sz="800" strike="sngStrike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Checkworthy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4BB59504-EB0C-B9CD-2EBB-EBE80A2C885A}"/>
              </a:ext>
            </a:extLst>
          </p:cNvPr>
          <p:cNvSpPr/>
          <p:nvPr/>
        </p:nvSpPr>
        <p:spPr>
          <a:xfrm>
            <a:off x="3008912" y="3954562"/>
            <a:ext cx="225607" cy="1440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4593B0B-B96C-5C1C-1349-71260634A3EE}"/>
              </a:ext>
            </a:extLst>
          </p:cNvPr>
          <p:cNvSpPr/>
          <p:nvPr/>
        </p:nvSpPr>
        <p:spPr>
          <a:xfrm>
            <a:off x="4244024" y="3918512"/>
            <a:ext cx="225607" cy="1440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437F41D2-50BB-9CC4-A35C-C43CEFC5B8B9}"/>
              </a:ext>
            </a:extLst>
          </p:cNvPr>
          <p:cNvSpPr/>
          <p:nvPr/>
        </p:nvSpPr>
        <p:spPr>
          <a:xfrm>
            <a:off x="5167116" y="3749175"/>
            <a:ext cx="468000" cy="1440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702AA82-E90E-40BB-B7A7-136960E6A8CE}"/>
              </a:ext>
            </a:extLst>
          </p:cNvPr>
          <p:cNvSpPr/>
          <p:nvPr/>
        </p:nvSpPr>
        <p:spPr>
          <a:xfrm>
            <a:off x="5681021" y="3714104"/>
            <a:ext cx="939338" cy="54864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050" dirty="0"/>
              <a:t>Evidence</a:t>
            </a:r>
          </a:p>
          <a:p>
            <a:pPr algn="ctr"/>
            <a:r>
              <a:rPr lang="en-DE" sz="1050" dirty="0"/>
              <a:t>Selector</a:t>
            </a:r>
          </a:p>
        </p:txBody>
      </p:sp>
      <p:pic>
        <p:nvPicPr>
          <p:cNvPr id="17" name="Graphic 16" descr="Document with solid fill">
            <a:extLst>
              <a:ext uri="{FF2B5EF4-FFF2-40B4-BE49-F238E27FC236}">
                <a16:creationId xmlns:a16="http://schemas.microsoft.com/office/drawing/2014/main" id="{4215B06F-6735-069B-858F-3A047D23E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3808" y="4540667"/>
            <a:ext cx="387795" cy="387795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9717E268-8670-3455-F079-7829324F3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917" y="4496894"/>
            <a:ext cx="375891" cy="43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EC313F36-F3DE-E5DB-AD4F-B6D687ECA1ED}"/>
              </a:ext>
            </a:extLst>
          </p:cNvPr>
          <p:cNvSpPr/>
          <p:nvPr/>
        </p:nvSpPr>
        <p:spPr>
          <a:xfrm rot="16200000">
            <a:off x="6041196" y="4337368"/>
            <a:ext cx="216000" cy="1440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A67E154-07EA-7B83-8C2A-9672F78841ED}"/>
              </a:ext>
            </a:extLst>
          </p:cNvPr>
          <p:cNvSpPr/>
          <p:nvPr/>
        </p:nvSpPr>
        <p:spPr>
          <a:xfrm>
            <a:off x="6685460" y="3749175"/>
            <a:ext cx="360000" cy="1440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DB2C7A4-4364-7995-D5B1-7DDFE199BC27}"/>
              </a:ext>
            </a:extLst>
          </p:cNvPr>
          <p:cNvSpPr/>
          <p:nvPr/>
        </p:nvSpPr>
        <p:spPr>
          <a:xfrm>
            <a:off x="7148917" y="3739189"/>
            <a:ext cx="828652" cy="215373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050" dirty="0"/>
              <a:t>NE Model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3BC7EAE-AD8F-64F0-6855-774E7932F77D}"/>
              </a:ext>
            </a:extLst>
          </p:cNvPr>
          <p:cNvSpPr/>
          <p:nvPr/>
        </p:nvSpPr>
        <p:spPr>
          <a:xfrm>
            <a:off x="7148917" y="4207206"/>
            <a:ext cx="828652" cy="215373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050" dirty="0"/>
              <a:t>NLI Model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0BE6BFE-98AA-9190-F00F-90617BF4B78F}"/>
              </a:ext>
            </a:extLst>
          </p:cNvPr>
          <p:cNvSpPr/>
          <p:nvPr/>
        </p:nvSpPr>
        <p:spPr>
          <a:xfrm>
            <a:off x="7148917" y="4657199"/>
            <a:ext cx="828652" cy="215373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050" dirty="0"/>
              <a:t>Quality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3AE00E-0781-22E5-5A05-C4BB1186DC92}"/>
              </a:ext>
            </a:extLst>
          </p:cNvPr>
          <p:cNvSpPr txBox="1"/>
          <p:nvPr/>
        </p:nvSpPr>
        <p:spPr>
          <a:xfrm>
            <a:off x="8254747" y="3724673"/>
            <a:ext cx="571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r>
              <a:rPr lang="en-DE" sz="1100" baseline="-25000" dirty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8F740490-74CB-40C3-D595-0A8618F7284C}"/>
              </a:ext>
            </a:extLst>
          </p:cNvPr>
          <p:cNvSpPr/>
          <p:nvPr/>
        </p:nvSpPr>
        <p:spPr>
          <a:xfrm>
            <a:off x="8017694" y="3780772"/>
            <a:ext cx="180000" cy="1440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3EA52C-827A-A8CD-0894-07119C50FE48}"/>
              </a:ext>
            </a:extLst>
          </p:cNvPr>
          <p:cNvSpPr txBox="1"/>
          <p:nvPr/>
        </p:nvSpPr>
        <p:spPr>
          <a:xfrm>
            <a:off x="8242026" y="4061370"/>
            <a:ext cx="939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Entailed %</a:t>
            </a:r>
            <a:endParaRPr lang="en-DE" sz="11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EF12AC00-34CB-52D5-ADE2-C4D5854CC00E}"/>
              </a:ext>
            </a:extLst>
          </p:cNvPr>
          <p:cNvSpPr/>
          <p:nvPr/>
        </p:nvSpPr>
        <p:spPr>
          <a:xfrm>
            <a:off x="8029617" y="4242892"/>
            <a:ext cx="180000" cy="1440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AE865-7390-105E-98FA-B9423A8DEEFE}"/>
              </a:ext>
            </a:extLst>
          </p:cNvPr>
          <p:cNvSpPr txBox="1"/>
          <p:nvPr/>
        </p:nvSpPr>
        <p:spPr>
          <a:xfrm>
            <a:off x="8242026" y="4634080"/>
            <a:ext cx="9729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Repetition</a:t>
            </a:r>
            <a:endParaRPr lang="en-DE" sz="11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D4EFA3C-5A2D-74B7-77EA-7F82F87AE61F}"/>
              </a:ext>
            </a:extLst>
          </p:cNvPr>
          <p:cNvSpPr/>
          <p:nvPr/>
        </p:nvSpPr>
        <p:spPr>
          <a:xfrm>
            <a:off x="8041918" y="4701581"/>
            <a:ext cx="180000" cy="1440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7944D0-C16D-A341-27DB-815923E47645}"/>
              </a:ext>
            </a:extLst>
          </p:cNvPr>
          <p:cNvCxnSpPr/>
          <p:nvPr/>
        </p:nvCxnSpPr>
        <p:spPr>
          <a:xfrm>
            <a:off x="1959850" y="3322881"/>
            <a:ext cx="7488000" cy="0"/>
          </a:xfrm>
          <a:prstGeom prst="line">
            <a:avLst/>
          </a:prstGeom>
          <a:ln w="28575" cap="flat" cmpd="sng" algn="ctr">
            <a:solidFill>
              <a:srgbClr val="28AFBB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B4115EE-02B0-4851-B760-FA91C443E20F}"/>
              </a:ext>
            </a:extLst>
          </p:cNvPr>
          <p:cNvSpPr txBox="1"/>
          <p:nvPr/>
        </p:nvSpPr>
        <p:spPr>
          <a:xfrm>
            <a:off x="1906660" y="3012841"/>
            <a:ext cx="2876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>
                <a:solidFill>
                  <a:srgbClr val="50AF96"/>
                </a:solidFill>
              </a:rPr>
              <a:t>Phase 1: Generation of LM continuation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9156E5-5BB1-1155-5C36-649FE7DC2708}"/>
              </a:ext>
            </a:extLst>
          </p:cNvPr>
          <p:cNvSpPr txBox="1"/>
          <p:nvPr/>
        </p:nvSpPr>
        <p:spPr>
          <a:xfrm>
            <a:off x="1922635" y="3385470"/>
            <a:ext cx="1430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>
                <a:solidFill>
                  <a:srgbClr val="50AF96"/>
                </a:solidFill>
              </a:rPr>
              <a:t>Phase 2: Evaluation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D5697E-1F9A-9591-3E37-F58A9E3C96B4}"/>
              </a:ext>
            </a:extLst>
          </p:cNvPr>
          <p:cNvSpPr/>
          <p:nvPr/>
        </p:nvSpPr>
        <p:spPr>
          <a:xfrm>
            <a:off x="3239154" y="3672928"/>
            <a:ext cx="2002017" cy="651194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5DBE4B-393C-CDD5-984E-55871F051981}"/>
              </a:ext>
            </a:extLst>
          </p:cNvPr>
          <p:cNvSpPr/>
          <p:nvPr/>
        </p:nvSpPr>
        <p:spPr>
          <a:xfrm>
            <a:off x="5581075" y="3643226"/>
            <a:ext cx="1171466" cy="1397345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56F3B6-47B7-5F94-B7A6-48013F5E0879}"/>
              </a:ext>
            </a:extLst>
          </p:cNvPr>
          <p:cNvSpPr/>
          <p:nvPr/>
        </p:nvSpPr>
        <p:spPr>
          <a:xfrm>
            <a:off x="7014303" y="3643226"/>
            <a:ext cx="1104418" cy="1397327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B0248E-7C1E-0F69-86CE-ABA5AA5D3EA5}"/>
              </a:ext>
            </a:extLst>
          </p:cNvPr>
          <p:cNvSpPr txBox="1"/>
          <p:nvPr/>
        </p:nvSpPr>
        <p:spPr>
          <a:xfrm>
            <a:off x="8246847" y="4299159"/>
            <a:ext cx="939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>
                <a:latin typeface="Arial" panose="020B0604020202020204" pitchFamily="34" charset="0"/>
                <a:cs typeface="Arial" panose="020B0604020202020204" pitchFamily="34" charset="0"/>
              </a:rPr>
              <a:t>False %</a:t>
            </a:r>
            <a:endParaRPr lang="en-DE" sz="11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82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2" grpId="0"/>
      <p:bldP spid="33" grpId="0" animBg="1"/>
      <p:bldP spid="34" grpId="0" animBg="1"/>
      <p:bldP spid="35" grpId="0" animBg="1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9093</TotalTime>
  <Words>158</Words>
  <Application>Microsoft Macintosh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Karla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Blumenthal, David</dc:creator>
  <cp:lastModifiedBy>Blumenthal, David</cp:lastModifiedBy>
  <cp:revision>5</cp:revision>
  <dcterms:created xsi:type="dcterms:W3CDTF">2023-04-14T07:49:53Z</dcterms:created>
  <dcterms:modified xsi:type="dcterms:W3CDTF">2023-07-02T17:35:37Z</dcterms:modified>
</cp:coreProperties>
</file>