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3B7B316-C134-024F-B30E-BEEC7053103A}" type="datetimeFigureOut">
              <a:rPr lang="en-US" smtClean="0"/>
              <a:t>7/25/22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B7CDE15-D414-D14E-9034-165BEDCD45F3}" type="slidenum">
              <a:rPr lang="en-US" smtClean="0"/>
              <a:t>‹#›</a:t>
            </a:fld>
            <a:endParaRPr lang="en-US"/>
          </a:p>
        </p:txBody>
      </p:sp>
    </p:spTree>
    <p:extLst>
      <p:ext uri="{BB962C8B-B14F-4D97-AF65-F5344CB8AC3E}">
        <p14:creationId xmlns:p14="http://schemas.microsoft.com/office/powerpoint/2010/main" val="1583994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3B7B316-C134-024F-B30E-BEEC7053103A}" type="datetimeFigureOut">
              <a:rPr lang="en-US" smtClean="0"/>
              <a:t>7/25/22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CDE15-D414-D14E-9034-165BEDCD45F3}" type="slidenum">
              <a:rPr lang="en-US" smtClean="0"/>
              <a:t>‹#›</a:t>
            </a:fld>
            <a:endParaRPr lang="en-US"/>
          </a:p>
        </p:txBody>
      </p:sp>
    </p:spTree>
    <p:extLst>
      <p:ext uri="{BB962C8B-B14F-4D97-AF65-F5344CB8AC3E}">
        <p14:creationId xmlns:p14="http://schemas.microsoft.com/office/powerpoint/2010/main" val="275764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3B7B316-C134-024F-B30E-BEEC7053103A}" type="datetimeFigureOut">
              <a:rPr lang="en-US" smtClean="0"/>
              <a:t>7/25/22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CDE15-D414-D14E-9034-165BEDCD45F3}" type="slidenum">
              <a:rPr lang="en-US" smtClean="0"/>
              <a:t>‹#›</a:t>
            </a:fld>
            <a:endParaRPr lang="en-US"/>
          </a:p>
        </p:txBody>
      </p:sp>
    </p:spTree>
    <p:extLst>
      <p:ext uri="{BB962C8B-B14F-4D97-AF65-F5344CB8AC3E}">
        <p14:creationId xmlns:p14="http://schemas.microsoft.com/office/powerpoint/2010/main" val="1482837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3B7B316-C134-024F-B30E-BEEC7053103A}" type="datetimeFigureOut">
              <a:rPr lang="en-US" smtClean="0"/>
              <a:t>7/25/22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CDE15-D414-D14E-9034-165BEDCD45F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47856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3B7B316-C134-024F-B30E-BEEC7053103A}" type="datetimeFigureOut">
              <a:rPr lang="en-US" smtClean="0"/>
              <a:t>7/25/22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CDE15-D414-D14E-9034-165BEDCD45F3}" type="slidenum">
              <a:rPr lang="en-US" smtClean="0"/>
              <a:t>‹#›</a:t>
            </a:fld>
            <a:endParaRPr lang="en-US"/>
          </a:p>
        </p:txBody>
      </p:sp>
    </p:spTree>
    <p:extLst>
      <p:ext uri="{BB962C8B-B14F-4D97-AF65-F5344CB8AC3E}">
        <p14:creationId xmlns:p14="http://schemas.microsoft.com/office/powerpoint/2010/main" val="1268609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B3B7B316-C134-024F-B30E-BEEC7053103A}" type="datetimeFigureOut">
              <a:rPr lang="en-US" smtClean="0"/>
              <a:t>7/25/22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7CDE15-D414-D14E-9034-165BEDCD45F3}" type="slidenum">
              <a:rPr lang="en-US" smtClean="0"/>
              <a:t>‹#›</a:t>
            </a:fld>
            <a:endParaRPr lang="en-US"/>
          </a:p>
        </p:txBody>
      </p:sp>
    </p:spTree>
    <p:extLst>
      <p:ext uri="{BB962C8B-B14F-4D97-AF65-F5344CB8AC3E}">
        <p14:creationId xmlns:p14="http://schemas.microsoft.com/office/powerpoint/2010/main" val="828891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B3B7B316-C134-024F-B30E-BEEC7053103A}" type="datetimeFigureOut">
              <a:rPr lang="en-US" smtClean="0"/>
              <a:t>7/25/22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7CDE15-D414-D14E-9034-165BEDCD45F3}" type="slidenum">
              <a:rPr lang="en-US" smtClean="0"/>
              <a:t>‹#›</a:t>
            </a:fld>
            <a:endParaRPr lang="en-US"/>
          </a:p>
        </p:txBody>
      </p:sp>
    </p:spTree>
    <p:extLst>
      <p:ext uri="{BB962C8B-B14F-4D97-AF65-F5344CB8AC3E}">
        <p14:creationId xmlns:p14="http://schemas.microsoft.com/office/powerpoint/2010/main" val="1351167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3B7B316-C134-024F-B30E-BEEC7053103A}" type="datetimeFigureOut">
              <a:rPr lang="en-US" smtClean="0"/>
              <a:t>7/25/22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CDE15-D414-D14E-9034-165BEDCD45F3}" type="slidenum">
              <a:rPr lang="en-US" smtClean="0"/>
              <a:t>‹#›</a:t>
            </a:fld>
            <a:endParaRPr lang="en-US"/>
          </a:p>
        </p:txBody>
      </p:sp>
    </p:spTree>
    <p:extLst>
      <p:ext uri="{BB962C8B-B14F-4D97-AF65-F5344CB8AC3E}">
        <p14:creationId xmlns:p14="http://schemas.microsoft.com/office/powerpoint/2010/main" val="64238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3B7B316-C134-024F-B30E-BEEC7053103A}" type="datetimeFigureOut">
              <a:rPr lang="en-US" smtClean="0"/>
              <a:t>7/25/22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CDE15-D414-D14E-9034-165BEDCD45F3}" type="slidenum">
              <a:rPr lang="en-US" smtClean="0"/>
              <a:t>‹#›</a:t>
            </a:fld>
            <a:endParaRPr lang="en-US"/>
          </a:p>
        </p:txBody>
      </p:sp>
    </p:spTree>
    <p:extLst>
      <p:ext uri="{BB962C8B-B14F-4D97-AF65-F5344CB8AC3E}">
        <p14:creationId xmlns:p14="http://schemas.microsoft.com/office/powerpoint/2010/main" val="2595753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3B7B316-C134-024F-B30E-BEEC7053103A}" type="datetimeFigureOut">
              <a:rPr lang="en-US" smtClean="0"/>
              <a:t>7/25/22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CDE15-D414-D14E-9034-165BEDCD45F3}" type="slidenum">
              <a:rPr lang="en-US" smtClean="0"/>
              <a:t>‹#›</a:t>
            </a:fld>
            <a:endParaRPr lang="en-US"/>
          </a:p>
        </p:txBody>
      </p:sp>
    </p:spTree>
    <p:extLst>
      <p:ext uri="{BB962C8B-B14F-4D97-AF65-F5344CB8AC3E}">
        <p14:creationId xmlns:p14="http://schemas.microsoft.com/office/powerpoint/2010/main" val="252974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3B7B316-C134-024F-B30E-BEEC7053103A}" type="datetimeFigureOut">
              <a:rPr lang="en-US" smtClean="0"/>
              <a:t>7/25/22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CDE15-D414-D14E-9034-165BEDCD45F3}" type="slidenum">
              <a:rPr lang="en-US" smtClean="0"/>
              <a:t>‹#›</a:t>
            </a:fld>
            <a:endParaRPr lang="en-US"/>
          </a:p>
        </p:txBody>
      </p:sp>
    </p:spTree>
    <p:extLst>
      <p:ext uri="{BB962C8B-B14F-4D97-AF65-F5344CB8AC3E}">
        <p14:creationId xmlns:p14="http://schemas.microsoft.com/office/powerpoint/2010/main" val="211982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3B7B316-C134-024F-B30E-BEEC7053103A}" type="datetimeFigureOut">
              <a:rPr lang="en-US" smtClean="0"/>
              <a:t>7/25/22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CDE15-D414-D14E-9034-165BEDCD45F3}" type="slidenum">
              <a:rPr lang="en-US" smtClean="0"/>
              <a:t>‹#›</a:t>
            </a:fld>
            <a:endParaRPr lang="en-US"/>
          </a:p>
        </p:txBody>
      </p:sp>
    </p:spTree>
    <p:extLst>
      <p:ext uri="{BB962C8B-B14F-4D97-AF65-F5344CB8AC3E}">
        <p14:creationId xmlns:p14="http://schemas.microsoft.com/office/powerpoint/2010/main" val="1270017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3B7B316-C134-024F-B30E-BEEC7053103A}" type="datetimeFigureOut">
              <a:rPr lang="en-US" smtClean="0"/>
              <a:t>7/25/22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7CDE15-D414-D14E-9034-165BEDCD45F3}" type="slidenum">
              <a:rPr lang="en-US" smtClean="0"/>
              <a:t>‹#›</a:t>
            </a:fld>
            <a:endParaRPr lang="en-US"/>
          </a:p>
        </p:txBody>
      </p:sp>
    </p:spTree>
    <p:extLst>
      <p:ext uri="{BB962C8B-B14F-4D97-AF65-F5344CB8AC3E}">
        <p14:creationId xmlns:p14="http://schemas.microsoft.com/office/powerpoint/2010/main" val="882798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3B7B316-C134-024F-B30E-BEEC7053103A}" type="datetimeFigureOut">
              <a:rPr lang="en-US" smtClean="0"/>
              <a:t>7/25/22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7CDE15-D414-D14E-9034-165BEDCD45F3}" type="slidenum">
              <a:rPr lang="en-US" smtClean="0"/>
              <a:t>‹#›</a:t>
            </a:fld>
            <a:endParaRPr lang="en-US"/>
          </a:p>
        </p:txBody>
      </p:sp>
    </p:spTree>
    <p:extLst>
      <p:ext uri="{BB962C8B-B14F-4D97-AF65-F5344CB8AC3E}">
        <p14:creationId xmlns:p14="http://schemas.microsoft.com/office/powerpoint/2010/main" val="494749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7B316-C134-024F-B30E-BEEC7053103A}" type="datetimeFigureOut">
              <a:rPr lang="en-US" smtClean="0"/>
              <a:t>7/25/22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7CDE15-D414-D14E-9034-165BEDCD45F3}" type="slidenum">
              <a:rPr lang="en-US" smtClean="0"/>
              <a:t>‹#›</a:t>
            </a:fld>
            <a:endParaRPr lang="en-US"/>
          </a:p>
        </p:txBody>
      </p:sp>
    </p:spTree>
    <p:extLst>
      <p:ext uri="{BB962C8B-B14F-4D97-AF65-F5344CB8AC3E}">
        <p14:creationId xmlns:p14="http://schemas.microsoft.com/office/powerpoint/2010/main" val="231702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3B7B316-C134-024F-B30E-BEEC7053103A}" type="datetimeFigureOut">
              <a:rPr lang="en-US" smtClean="0"/>
              <a:t>7/25/22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CDE15-D414-D14E-9034-165BEDCD45F3}" type="slidenum">
              <a:rPr lang="en-US" smtClean="0"/>
              <a:t>‹#›</a:t>
            </a:fld>
            <a:endParaRPr lang="en-US"/>
          </a:p>
        </p:txBody>
      </p:sp>
    </p:spTree>
    <p:extLst>
      <p:ext uri="{BB962C8B-B14F-4D97-AF65-F5344CB8AC3E}">
        <p14:creationId xmlns:p14="http://schemas.microsoft.com/office/powerpoint/2010/main" val="4269097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3B7B316-C134-024F-B30E-BEEC7053103A}" type="datetimeFigureOut">
              <a:rPr lang="en-US" smtClean="0"/>
              <a:t>7/25/22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CDE15-D414-D14E-9034-165BEDCD45F3}" type="slidenum">
              <a:rPr lang="en-US" smtClean="0"/>
              <a:t>‹#›</a:t>
            </a:fld>
            <a:endParaRPr lang="en-US"/>
          </a:p>
        </p:txBody>
      </p:sp>
    </p:spTree>
    <p:extLst>
      <p:ext uri="{BB962C8B-B14F-4D97-AF65-F5344CB8AC3E}">
        <p14:creationId xmlns:p14="http://schemas.microsoft.com/office/powerpoint/2010/main" val="3028160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3B7B316-C134-024F-B30E-BEEC7053103A}" type="datetimeFigureOut">
              <a:rPr lang="en-US" smtClean="0"/>
              <a:t>7/25/22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B7CDE15-D414-D14E-9034-165BEDCD45F3}" type="slidenum">
              <a:rPr lang="en-US" smtClean="0"/>
              <a:t>‹#›</a:t>
            </a:fld>
            <a:endParaRPr lang="en-US"/>
          </a:p>
        </p:txBody>
      </p:sp>
    </p:spTree>
    <p:extLst>
      <p:ext uri="{BB962C8B-B14F-4D97-AF65-F5344CB8AC3E}">
        <p14:creationId xmlns:p14="http://schemas.microsoft.com/office/powerpoint/2010/main" val="110011118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0A861-C88C-333B-B4FF-55010F5D3CCC}"/>
              </a:ext>
            </a:extLst>
          </p:cNvPr>
          <p:cNvSpPr>
            <a:spLocks noGrp="1"/>
          </p:cNvSpPr>
          <p:nvPr>
            <p:ph type="ctrTitle"/>
          </p:nvPr>
        </p:nvSpPr>
        <p:spPr/>
        <p:txBody>
          <a:bodyPr/>
          <a:lstStyle/>
          <a:p>
            <a:r>
              <a:rPr lang="en-US" dirty="0"/>
              <a:t>Solar panel defect detection</a:t>
            </a:r>
            <a:br>
              <a:rPr lang="en-US" dirty="0"/>
            </a:br>
            <a:r>
              <a:rPr lang="en-US" dirty="0"/>
              <a:t>report</a:t>
            </a:r>
          </a:p>
        </p:txBody>
      </p:sp>
      <p:sp>
        <p:nvSpPr>
          <p:cNvPr id="3" name="Subtitle 2">
            <a:extLst>
              <a:ext uri="{FF2B5EF4-FFF2-40B4-BE49-F238E27FC236}">
                <a16:creationId xmlns:a16="http://schemas.microsoft.com/office/drawing/2014/main" id="{76A82747-7790-D77C-EBB2-8754FF1EB018}"/>
              </a:ext>
            </a:extLst>
          </p:cNvPr>
          <p:cNvSpPr>
            <a:spLocks noGrp="1"/>
          </p:cNvSpPr>
          <p:nvPr>
            <p:ph type="subTitle" idx="1"/>
          </p:nvPr>
        </p:nvSpPr>
        <p:spPr/>
        <p:txBody>
          <a:bodyPr/>
          <a:lstStyle/>
          <a:p>
            <a:r>
              <a:rPr lang="en-US" dirty="0"/>
              <a:t>Quantified energy labs interview question</a:t>
            </a:r>
          </a:p>
          <a:p>
            <a:r>
              <a:rPr lang="en-US" dirty="0"/>
              <a:t>Position: software engineer – AI and </a:t>
            </a:r>
            <a:r>
              <a:rPr lang="en-US" dirty="0" err="1"/>
              <a:t>analystics</a:t>
            </a:r>
            <a:endParaRPr lang="en-US" dirty="0"/>
          </a:p>
        </p:txBody>
      </p:sp>
    </p:spTree>
    <p:extLst>
      <p:ext uri="{BB962C8B-B14F-4D97-AF65-F5344CB8AC3E}">
        <p14:creationId xmlns:p14="http://schemas.microsoft.com/office/powerpoint/2010/main" val="1046663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AF177-66F6-6FA3-F418-37D7768235C3}"/>
              </a:ext>
            </a:extLst>
          </p:cNvPr>
          <p:cNvSpPr>
            <a:spLocks noGrp="1"/>
          </p:cNvSpPr>
          <p:nvPr>
            <p:ph type="title"/>
          </p:nvPr>
        </p:nvSpPr>
        <p:spPr>
          <a:xfrm>
            <a:off x="1143000" y="103511"/>
            <a:ext cx="10187151" cy="1478570"/>
          </a:xfrm>
        </p:spPr>
        <p:txBody>
          <a:bodyPr/>
          <a:lstStyle/>
          <a:p>
            <a:r>
              <a:rPr lang="en-US" dirty="0"/>
              <a:t>INDIVIDUAL PANEL DETECTION – Test result 99,2%</a:t>
            </a:r>
          </a:p>
        </p:txBody>
      </p:sp>
      <p:pic>
        <p:nvPicPr>
          <p:cNvPr id="4" name="Picture 3">
            <a:extLst>
              <a:ext uri="{FF2B5EF4-FFF2-40B4-BE49-F238E27FC236}">
                <a16:creationId xmlns:a16="http://schemas.microsoft.com/office/drawing/2014/main" id="{6CF4A3D4-2691-91BB-066D-66EF7F6FD2A8}"/>
              </a:ext>
            </a:extLst>
          </p:cNvPr>
          <p:cNvPicPr>
            <a:picLocks noChangeAspect="1"/>
          </p:cNvPicPr>
          <p:nvPr/>
        </p:nvPicPr>
        <p:blipFill>
          <a:blip r:embed="rId2"/>
          <a:stretch>
            <a:fillRect/>
          </a:stretch>
        </p:blipFill>
        <p:spPr>
          <a:xfrm>
            <a:off x="194190" y="1401546"/>
            <a:ext cx="3369458" cy="2349692"/>
          </a:xfrm>
          <a:prstGeom prst="rect">
            <a:avLst/>
          </a:prstGeom>
        </p:spPr>
      </p:pic>
      <p:pic>
        <p:nvPicPr>
          <p:cNvPr id="5" name="Picture 4">
            <a:extLst>
              <a:ext uri="{FF2B5EF4-FFF2-40B4-BE49-F238E27FC236}">
                <a16:creationId xmlns:a16="http://schemas.microsoft.com/office/drawing/2014/main" id="{0ED08982-2056-BE25-A7B7-4E1D036A7364}"/>
              </a:ext>
            </a:extLst>
          </p:cNvPr>
          <p:cNvPicPr>
            <a:picLocks noChangeAspect="1"/>
          </p:cNvPicPr>
          <p:nvPr/>
        </p:nvPicPr>
        <p:blipFill>
          <a:blip r:embed="rId3"/>
          <a:stretch>
            <a:fillRect/>
          </a:stretch>
        </p:blipFill>
        <p:spPr>
          <a:xfrm>
            <a:off x="3626621" y="1400921"/>
            <a:ext cx="3176811" cy="2349692"/>
          </a:xfrm>
          <a:prstGeom prst="rect">
            <a:avLst/>
          </a:prstGeom>
        </p:spPr>
      </p:pic>
      <p:pic>
        <p:nvPicPr>
          <p:cNvPr id="6" name="Picture 5">
            <a:extLst>
              <a:ext uri="{FF2B5EF4-FFF2-40B4-BE49-F238E27FC236}">
                <a16:creationId xmlns:a16="http://schemas.microsoft.com/office/drawing/2014/main" id="{1C3651A2-80CB-DF83-80AA-60A537AA2D82}"/>
              </a:ext>
            </a:extLst>
          </p:cNvPr>
          <p:cNvPicPr>
            <a:picLocks noChangeAspect="1"/>
          </p:cNvPicPr>
          <p:nvPr/>
        </p:nvPicPr>
        <p:blipFill>
          <a:blip r:embed="rId4"/>
          <a:stretch>
            <a:fillRect/>
          </a:stretch>
        </p:blipFill>
        <p:spPr>
          <a:xfrm>
            <a:off x="9498722" y="1400921"/>
            <a:ext cx="2567256" cy="2349692"/>
          </a:xfrm>
          <a:prstGeom prst="rect">
            <a:avLst/>
          </a:prstGeom>
        </p:spPr>
      </p:pic>
      <p:pic>
        <p:nvPicPr>
          <p:cNvPr id="7" name="Picture 6">
            <a:extLst>
              <a:ext uri="{FF2B5EF4-FFF2-40B4-BE49-F238E27FC236}">
                <a16:creationId xmlns:a16="http://schemas.microsoft.com/office/drawing/2014/main" id="{3157EAEC-80FD-46A6-F3B3-FFDC35325A10}"/>
              </a:ext>
            </a:extLst>
          </p:cNvPr>
          <p:cNvPicPr>
            <a:picLocks noChangeAspect="1"/>
          </p:cNvPicPr>
          <p:nvPr/>
        </p:nvPicPr>
        <p:blipFill>
          <a:blip r:embed="rId4"/>
          <a:stretch>
            <a:fillRect/>
          </a:stretch>
        </p:blipFill>
        <p:spPr>
          <a:xfrm>
            <a:off x="6866406" y="1400921"/>
            <a:ext cx="2569342" cy="2351601"/>
          </a:xfrm>
          <a:prstGeom prst="rect">
            <a:avLst/>
          </a:prstGeom>
        </p:spPr>
      </p:pic>
      <p:sp>
        <p:nvSpPr>
          <p:cNvPr id="8" name="TextBox 7">
            <a:extLst>
              <a:ext uri="{FF2B5EF4-FFF2-40B4-BE49-F238E27FC236}">
                <a16:creationId xmlns:a16="http://schemas.microsoft.com/office/drawing/2014/main" id="{862D0608-F8DD-4409-9BCD-89A36B2488AE}"/>
              </a:ext>
            </a:extLst>
          </p:cNvPr>
          <p:cNvSpPr txBox="1"/>
          <p:nvPr/>
        </p:nvSpPr>
        <p:spPr>
          <a:xfrm>
            <a:off x="1018532" y="4170860"/>
            <a:ext cx="4259146" cy="1754326"/>
          </a:xfrm>
          <a:prstGeom prst="rect">
            <a:avLst/>
          </a:prstGeom>
          <a:noFill/>
        </p:spPr>
        <p:txBody>
          <a:bodyPr wrap="square" rtlCol="0">
            <a:spAutoFit/>
          </a:bodyPr>
          <a:lstStyle/>
          <a:p>
            <a:r>
              <a:rPr lang="en-US" u="sng" dirty="0"/>
              <a:t>Summary</a:t>
            </a:r>
          </a:p>
          <a:p>
            <a:pPr marL="285750" indent="-285750">
              <a:buFont typeface="Arial" panose="020B0604020202020204" pitchFamily="34" charset="0"/>
              <a:buChar char="•"/>
            </a:pPr>
            <a:r>
              <a:rPr lang="en-US" dirty="0"/>
              <a:t>Training Epochs: ~ 200-300</a:t>
            </a:r>
          </a:p>
          <a:p>
            <a:pPr marL="285750" indent="-285750">
              <a:buFont typeface="Arial" panose="020B0604020202020204" pitchFamily="34" charset="0"/>
              <a:buChar char="•"/>
            </a:pPr>
            <a:r>
              <a:rPr lang="en-US" dirty="0" err="1"/>
              <a:t>mAP</a:t>
            </a:r>
            <a:r>
              <a:rPr lang="en-US" dirty="0"/>
              <a:t> @ 0.5: 99.2%</a:t>
            </a:r>
          </a:p>
          <a:p>
            <a:pPr marL="285750" indent="-285750">
              <a:buFont typeface="Arial" panose="020B0604020202020204" pitchFamily="34" charset="0"/>
              <a:buChar char="•"/>
            </a:pPr>
            <a:r>
              <a:rPr lang="en-US" dirty="0"/>
              <a:t>Prediction includes some panels partially ‘cut’ in the image. These can be filtered by adding aspect ratio criteria</a:t>
            </a:r>
          </a:p>
        </p:txBody>
      </p:sp>
      <p:sp>
        <p:nvSpPr>
          <p:cNvPr id="9" name="TextBox 8">
            <a:extLst>
              <a:ext uri="{FF2B5EF4-FFF2-40B4-BE49-F238E27FC236}">
                <a16:creationId xmlns:a16="http://schemas.microsoft.com/office/drawing/2014/main" id="{33B9C7C7-F232-8591-5703-1984D6E9427B}"/>
              </a:ext>
            </a:extLst>
          </p:cNvPr>
          <p:cNvSpPr txBox="1"/>
          <p:nvPr/>
        </p:nvSpPr>
        <p:spPr>
          <a:xfrm>
            <a:off x="5507078" y="4170860"/>
            <a:ext cx="6290544" cy="2308324"/>
          </a:xfrm>
          <a:prstGeom prst="rect">
            <a:avLst/>
          </a:prstGeom>
          <a:noFill/>
        </p:spPr>
        <p:txBody>
          <a:bodyPr wrap="square" rtlCol="0">
            <a:spAutoFit/>
          </a:bodyPr>
          <a:lstStyle/>
          <a:p>
            <a:r>
              <a:rPr lang="en-US" u="sng" dirty="0"/>
              <a:t>To further improve prediction</a:t>
            </a:r>
          </a:p>
          <a:p>
            <a:pPr marL="342900" indent="-342900">
              <a:buAutoNum type="arabicPeriod"/>
            </a:pPr>
            <a:r>
              <a:rPr lang="en-US" dirty="0"/>
              <a:t>Get more data for training</a:t>
            </a:r>
          </a:p>
          <a:p>
            <a:pPr marL="342900" indent="-342900">
              <a:buAutoNum type="arabicPeriod"/>
            </a:pPr>
            <a:r>
              <a:rPr lang="en-US" dirty="0"/>
              <a:t>Add Data Augmentation like 180deg rotation, image flipping.</a:t>
            </a:r>
          </a:p>
          <a:p>
            <a:pPr marL="342900" indent="-342900">
              <a:buAutoNum type="arabicPeriod"/>
            </a:pPr>
            <a:r>
              <a:rPr lang="en-US" dirty="0"/>
              <a:t>Train for more epochs</a:t>
            </a:r>
          </a:p>
          <a:p>
            <a:pPr marL="342900" indent="-342900">
              <a:buAutoNum type="arabicPeriod"/>
            </a:pPr>
            <a:r>
              <a:rPr lang="en-US" dirty="0"/>
              <a:t>The size(pixels) of the individual panel is about the same in the same string image. We can use this properties and add some code to check any abnormal size or aspect ratio, and then auto adjust it.</a:t>
            </a:r>
          </a:p>
        </p:txBody>
      </p:sp>
    </p:spTree>
    <p:extLst>
      <p:ext uri="{BB962C8B-B14F-4D97-AF65-F5344CB8AC3E}">
        <p14:creationId xmlns:p14="http://schemas.microsoft.com/office/powerpoint/2010/main" val="3320549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086C1B-81F3-2856-5724-F88C5561ABD6}"/>
              </a:ext>
            </a:extLst>
          </p:cNvPr>
          <p:cNvSpPr>
            <a:spLocks noGrp="1"/>
          </p:cNvSpPr>
          <p:nvPr>
            <p:ph type="title"/>
          </p:nvPr>
        </p:nvSpPr>
        <p:spPr>
          <a:xfrm>
            <a:off x="1143000" y="103511"/>
            <a:ext cx="10187151" cy="1478570"/>
          </a:xfrm>
        </p:spPr>
        <p:txBody>
          <a:bodyPr/>
          <a:lstStyle/>
          <a:p>
            <a:r>
              <a:rPr lang="en-US" dirty="0"/>
              <a:t>Defects DETECTION – Test result </a:t>
            </a:r>
            <a:r>
              <a:rPr lang="en-US" dirty="0">
                <a:solidFill>
                  <a:srgbClr val="FF0000"/>
                </a:solidFill>
              </a:rPr>
              <a:t>99,2%</a:t>
            </a:r>
          </a:p>
        </p:txBody>
      </p:sp>
    </p:spTree>
    <p:extLst>
      <p:ext uri="{BB962C8B-B14F-4D97-AF65-F5344CB8AC3E}">
        <p14:creationId xmlns:p14="http://schemas.microsoft.com/office/powerpoint/2010/main" val="419663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2086C1B-81F3-2856-5724-F88C5561ABD6}"/>
              </a:ext>
            </a:extLst>
          </p:cNvPr>
          <p:cNvSpPr>
            <a:spLocks noGrp="1"/>
          </p:cNvSpPr>
          <p:nvPr>
            <p:ph type="title"/>
          </p:nvPr>
        </p:nvSpPr>
        <p:spPr>
          <a:xfrm>
            <a:off x="1143000" y="103511"/>
            <a:ext cx="10187151" cy="1478570"/>
          </a:xfrm>
        </p:spPr>
        <p:txBody>
          <a:bodyPr/>
          <a:lstStyle/>
          <a:p>
            <a:r>
              <a:rPr lang="en-US" dirty="0"/>
              <a:t>Defects DETECTION – Test result </a:t>
            </a:r>
            <a:r>
              <a:rPr lang="en-US" dirty="0">
                <a:solidFill>
                  <a:srgbClr val="FF0000"/>
                </a:solidFill>
              </a:rPr>
              <a:t>99,2%</a:t>
            </a:r>
          </a:p>
        </p:txBody>
      </p:sp>
    </p:spTree>
    <p:extLst>
      <p:ext uri="{BB962C8B-B14F-4D97-AF65-F5344CB8AC3E}">
        <p14:creationId xmlns:p14="http://schemas.microsoft.com/office/powerpoint/2010/main" val="29758399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{CD5911A0-9704-1F45-A273-0794C38DF710}tf10001122</Template>
  <TotalTime>597</TotalTime>
  <Words>140</Words>
  <Application>Microsoft Macintosh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Tw Cen MT</vt:lpstr>
      <vt:lpstr>Circuit</vt:lpstr>
      <vt:lpstr>Solar panel defect detection report</vt:lpstr>
      <vt:lpstr>INDIVIDUAL PANEL DETECTION – Test result 99,2%</vt:lpstr>
      <vt:lpstr>Defects DETECTION – Test result 99,2%</vt:lpstr>
      <vt:lpstr>Defects DETECTION – Test result 99,2%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panel defect detection report</dc:title>
  <dc:creator>David T</dc:creator>
  <cp:lastModifiedBy>David T</cp:lastModifiedBy>
  <cp:revision>12</cp:revision>
  <dcterms:created xsi:type="dcterms:W3CDTF">2022-07-23T04:27:10Z</dcterms:created>
  <dcterms:modified xsi:type="dcterms:W3CDTF">2022-07-25T13:37:18Z</dcterms:modified>
</cp:coreProperties>
</file>