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a I" userId="473a5e890e7b8124" providerId="LiveId" clId="{2CF841D0-F15C-4096-A3EA-0F14D4B8D8A3}"/>
    <pc:docChg chg="undo custSel modSld">
      <pc:chgData name="Ajitha I" userId="473a5e890e7b8124" providerId="LiveId" clId="{2CF841D0-F15C-4096-A3EA-0F14D4B8D8A3}" dt="2025-04-04T09:58:50.251" v="42" actId="12"/>
      <pc:docMkLst>
        <pc:docMk/>
      </pc:docMkLst>
      <pc:sldChg chg="modSp mod">
        <pc:chgData name="Ajitha I" userId="473a5e890e7b8124" providerId="LiveId" clId="{2CF841D0-F15C-4096-A3EA-0F14D4B8D8A3}" dt="2025-04-04T09:54:02.437" v="4" actId="20577"/>
        <pc:sldMkLst>
          <pc:docMk/>
          <pc:sldMk cId="3439449423" sldId="300"/>
        </pc:sldMkLst>
        <pc:spChg chg="mod">
          <ac:chgData name="Ajitha I" userId="473a5e890e7b8124" providerId="LiveId" clId="{2CF841D0-F15C-4096-A3EA-0F14D4B8D8A3}" dt="2025-04-04T09:54:02.437" v="4" actId="20577"/>
          <ac:spMkLst>
            <pc:docMk/>
            <pc:sldMk cId="3439449423" sldId="300"/>
            <ac:spMk id="3" creationId="{D4A55595-08CB-132E-0655-5971D1481CF8}"/>
          </ac:spMkLst>
        </pc:spChg>
      </pc:sldChg>
      <pc:sldChg chg="modSp mod">
        <pc:chgData name="Ajitha I" userId="473a5e890e7b8124" providerId="LiveId" clId="{2CF841D0-F15C-4096-A3EA-0F14D4B8D8A3}" dt="2025-04-04T09:55:20.027" v="5" actId="120"/>
        <pc:sldMkLst>
          <pc:docMk/>
          <pc:sldMk cId="1016947938" sldId="301"/>
        </pc:sldMkLst>
        <pc:spChg chg="mod">
          <ac:chgData name="Ajitha I" userId="473a5e890e7b8124" providerId="LiveId" clId="{2CF841D0-F15C-4096-A3EA-0F14D4B8D8A3}" dt="2025-04-04T09:55:20.027" v="5" actId="120"/>
          <ac:spMkLst>
            <pc:docMk/>
            <pc:sldMk cId="1016947938" sldId="301"/>
            <ac:spMk id="3" creationId="{C8744E02-8235-B44B-E8B8-0301FC47E94E}"/>
          </ac:spMkLst>
        </pc:spChg>
      </pc:sldChg>
      <pc:sldChg chg="modSp mod">
        <pc:chgData name="Ajitha I" userId="473a5e890e7b8124" providerId="LiveId" clId="{2CF841D0-F15C-4096-A3EA-0F14D4B8D8A3}" dt="2025-04-04T09:55:46.256" v="8" actId="120"/>
        <pc:sldMkLst>
          <pc:docMk/>
          <pc:sldMk cId="376367593" sldId="302"/>
        </pc:sldMkLst>
        <pc:spChg chg="mod">
          <ac:chgData name="Ajitha I" userId="473a5e890e7b8124" providerId="LiveId" clId="{2CF841D0-F15C-4096-A3EA-0F14D4B8D8A3}" dt="2025-04-04T09:55:46.256" v="8" actId="120"/>
          <ac:spMkLst>
            <pc:docMk/>
            <pc:sldMk cId="376367593" sldId="302"/>
            <ac:spMk id="3" creationId="{FA936231-7FEB-6A74-F7D4-30337C71B174}"/>
          </ac:spMkLst>
        </pc:spChg>
      </pc:sldChg>
      <pc:sldChg chg="modSp mod">
        <pc:chgData name="Ajitha I" userId="473a5e890e7b8124" providerId="LiveId" clId="{2CF841D0-F15C-4096-A3EA-0F14D4B8D8A3}" dt="2025-04-04T09:56:19.437" v="10" actId="12"/>
        <pc:sldMkLst>
          <pc:docMk/>
          <pc:sldMk cId="3214469299" sldId="303"/>
        </pc:sldMkLst>
        <pc:spChg chg="mod">
          <ac:chgData name="Ajitha I" userId="473a5e890e7b8124" providerId="LiveId" clId="{2CF841D0-F15C-4096-A3EA-0F14D4B8D8A3}" dt="2025-04-04T09:56:19.437" v="10" actId="12"/>
          <ac:spMkLst>
            <pc:docMk/>
            <pc:sldMk cId="3214469299" sldId="303"/>
            <ac:spMk id="3" creationId="{B5A24BDA-B3F6-CFDA-0B4F-BF2342796E31}"/>
          </ac:spMkLst>
        </pc:spChg>
      </pc:sldChg>
      <pc:sldChg chg="modSp mod">
        <pc:chgData name="Ajitha I" userId="473a5e890e7b8124" providerId="LiveId" clId="{2CF841D0-F15C-4096-A3EA-0F14D4B8D8A3}" dt="2025-04-04T09:56:32.439" v="12" actId="12"/>
        <pc:sldMkLst>
          <pc:docMk/>
          <pc:sldMk cId="1722147560" sldId="304"/>
        </pc:sldMkLst>
        <pc:spChg chg="mod">
          <ac:chgData name="Ajitha I" userId="473a5e890e7b8124" providerId="LiveId" clId="{2CF841D0-F15C-4096-A3EA-0F14D4B8D8A3}" dt="2025-04-04T09:56:32.439" v="12" actId="12"/>
          <ac:spMkLst>
            <pc:docMk/>
            <pc:sldMk cId="1722147560" sldId="304"/>
            <ac:spMk id="3" creationId="{23D709A5-8142-1FE0-1639-7A0731B10BCA}"/>
          </ac:spMkLst>
        </pc:spChg>
      </pc:sldChg>
      <pc:sldChg chg="modSp mod">
        <pc:chgData name="Ajitha I" userId="473a5e890e7b8124" providerId="LiveId" clId="{2CF841D0-F15C-4096-A3EA-0F14D4B8D8A3}" dt="2025-04-04T09:56:53.377" v="16" actId="12"/>
        <pc:sldMkLst>
          <pc:docMk/>
          <pc:sldMk cId="2542780869" sldId="305"/>
        </pc:sldMkLst>
        <pc:spChg chg="mod">
          <ac:chgData name="Ajitha I" userId="473a5e890e7b8124" providerId="LiveId" clId="{2CF841D0-F15C-4096-A3EA-0F14D4B8D8A3}" dt="2025-04-04T09:56:53.377" v="16" actId="12"/>
          <ac:spMkLst>
            <pc:docMk/>
            <pc:sldMk cId="2542780869" sldId="305"/>
            <ac:spMk id="3" creationId="{3B9501C0-2628-7A54-3071-9877F0351A9A}"/>
          </ac:spMkLst>
        </pc:spChg>
      </pc:sldChg>
      <pc:sldChg chg="modSp mod">
        <pc:chgData name="Ajitha I" userId="473a5e890e7b8124" providerId="LiveId" clId="{2CF841D0-F15C-4096-A3EA-0F14D4B8D8A3}" dt="2025-04-04T09:57:09.766" v="17" actId="120"/>
        <pc:sldMkLst>
          <pc:docMk/>
          <pc:sldMk cId="1838390773" sldId="307"/>
        </pc:sldMkLst>
        <pc:spChg chg="mod">
          <ac:chgData name="Ajitha I" userId="473a5e890e7b8124" providerId="LiveId" clId="{2CF841D0-F15C-4096-A3EA-0F14D4B8D8A3}" dt="2025-04-04T09:57:09.766" v="17" actId="120"/>
          <ac:spMkLst>
            <pc:docMk/>
            <pc:sldMk cId="1838390773" sldId="307"/>
            <ac:spMk id="3" creationId="{A1E6BF81-DF74-E484-D232-4F7B2F093C40}"/>
          </ac:spMkLst>
        </pc:spChg>
      </pc:sldChg>
      <pc:sldChg chg="modSp mod">
        <pc:chgData name="Ajitha I" userId="473a5e890e7b8124" providerId="LiveId" clId="{2CF841D0-F15C-4096-A3EA-0F14D4B8D8A3}" dt="2025-04-04T09:58:50.251" v="42" actId="12"/>
        <pc:sldMkLst>
          <pc:docMk/>
          <pc:sldMk cId="2065527499" sldId="310"/>
        </pc:sldMkLst>
        <pc:spChg chg="mod">
          <ac:chgData name="Ajitha I" userId="473a5e890e7b8124" providerId="LiveId" clId="{2CF841D0-F15C-4096-A3EA-0F14D4B8D8A3}" dt="2025-04-04T09:58:50.251" v="42" actId="12"/>
          <ac:spMkLst>
            <pc:docMk/>
            <pc:sldMk cId="2065527499" sldId="310"/>
            <ac:spMk id="3" creationId="{74499436-8FC8-DD6B-6C1A-0F5A0CDF9B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1" y="78656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750" y="1475234"/>
            <a:ext cx="3209973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AI-POWERED TUTOR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A41B-CF37-BADE-CF6D-C08A901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IN" b="1" dirty="0"/>
              <a:t>Implementation Details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BF81-DF74-E484-D232-4F7B2F093C4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endParaRPr lang="en-IN" b="1" dirty="0"/>
          </a:p>
          <a:p>
            <a:pPr algn="ctr"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Flask Backend (app.py):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>
                <a:latin typeface="Arial Rounded MT Bold" panose="020F0704030504030204" pitchFamily="34" charset="0"/>
              </a:rPr>
              <a:t>Handles authentication, quiz processing, result calculation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AI Model (model.py):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>
                <a:latin typeface="Arial Rounded MT Bold" panose="020F0704030504030204" pitchFamily="34" charset="0"/>
              </a:rPr>
              <a:t>Determines learning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Database (JSON):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>
                <a:latin typeface="Arial Rounded MT Bold" panose="020F0704030504030204" pitchFamily="34" charset="0"/>
              </a:rPr>
              <a:t>Stores questions,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39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D168-5C0C-3F8E-45ED-462E49DC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3961"/>
            <a:ext cx="10058400" cy="1383399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9436-8FC8-DD6B-6C1A-0F5A0CDF9B5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24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1800" b="1" dirty="0">
              <a:latin typeface="Arial Rounded MT Bold" panose="020F070403050403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b="1" dirty="0">
                <a:latin typeface="Arial Rounded MT Bold" panose="020F0704030504030204" pitchFamily="34" charset="0"/>
              </a:rPr>
              <a:t>Smart AI-Powered Learning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Automated Knowledge Assessment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Personalized Learning Pathways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AI-powered tutoring with adaptive learning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2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DAE9-2ABC-A72E-1EBE-5CCE4E70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5764"/>
            <a:ext cx="10058400" cy="1450757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INTRODUCTION</a:t>
            </a:r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08FF-2DDE-8CA4-D823-7E739CF3EC4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endParaRPr lang="en-US" sz="3000" dirty="0"/>
          </a:p>
          <a:p>
            <a:pPr lvl="1"/>
            <a:r>
              <a:rPr lang="en-IN" sz="3200" b="1" dirty="0">
                <a:latin typeface="Arial Rounded MT Bold" panose="020F0704030504030204" pitchFamily="34" charset="0"/>
              </a:rPr>
              <a:t>AI-Powered Tutor Platform</a:t>
            </a:r>
            <a:endParaRPr lang="en-US" sz="3000" b="1" dirty="0">
              <a:latin typeface="Arial Rounded MT Bold" panose="020F0704030504030204" pitchFamily="34" charset="0"/>
            </a:endParaRPr>
          </a:p>
          <a:p>
            <a:pPr marL="201168" lvl="1" indent="0">
              <a:buNone/>
            </a:pPr>
            <a:r>
              <a:rPr lang="en-US" sz="3000" dirty="0"/>
              <a:t>	</a:t>
            </a:r>
          </a:p>
          <a:p>
            <a:pPr marL="201168" lvl="1" indent="0">
              <a:buNone/>
            </a:pPr>
            <a:r>
              <a:rPr lang="en-US" sz="3000" dirty="0"/>
              <a:t>	</a:t>
            </a:r>
            <a:r>
              <a:rPr lang="en-US" sz="2400" i="1" dirty="0">
                <a:latin typeface="Arial Black" panose="020B0A04020102020204" pitchFamily="34" charset="0"/>
              </a:rPr>
              <a:t>A smart learning system that helps students assess their knowledge and improve learning</a:t>
            </a:r>
            <a:r>
              <a:rPr lang="en-US" sz="2400" dirty="0">
                <a:latin typeface="Arial Black" panose="020B0A04020102020204" pitchFamily="34" charset="0"/>
              </a:rPr>
              <a:t>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382F-57DE-B071-B5A7-B8DD6FC6859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/>
              <a:t>	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PLATFORM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5595-08CB-132E-0655-5971D1481CF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US" sz="2000" dirty="0">
                <a:latin typeface="Arial Black" panose="020B0A04020102020204" pitchFamily="34" charset="0"/>
              </a:rPr>
              <a:t>Students </a:t>
            </a:r>
            <a:r>
              <a:rPr lang="en-US" sz="2000" b="1" dirty="0">
                <a:latin typeface="Arial Black" panose="020B0A04020102020204" pitchFamily="34" charset="0"/>
              </a:rPr>
              <a:t>Sign Up / Log In</a:t>
            </a:r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Enroll in a </a:t>
            </a:r>
            <a:r>
              <a:rPr lang="en-US" sz="2000" b="1" dirty="0">
                <a:latin typeface="Arial Black" panose="020B0A04020102020204" pitchFamily="34" charset="0"/>
              </a:rPr>
              <a:t>Course</a:t>
            </a:r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Take a </a:t>
            </a:r>
            <a:r>
              <a:rPr lang="en-US" sz="2000" b="1" dirty="0">
                <a:latin typeface="Arial Black" panose="020B0A04020102020204" pitchFamily="34" charset="0"/>
              </a:rPr>
              <a:t>Pre-Assessment Quiz</a:t>
            </a:r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Receive </a:t>
            </a:r>
            <a:r>
              <a:rPr lang="en-US" sz="2000" b="1" dirty="0">
                <a:latin typeface="Arial Black" panose="020B0A04020102020204" pitchFamily="34" charset="0"/>
              </a:rPr>
              <a:t>Learning Level Suggestions</a:t>
            </a:r>
            <a:r>
              <a:rPr lang="en-US" sz="2000" dirty="0">
                <a:latin typeface="Arial Black" panose="020B0A04020102020204" pitchFamily="34" charset="0"/>
              </a:rPr>
              <a:t> (Basic, Beginner, Advanced)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4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CD95-F295-B51B-AD96-16C20D27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3794"/>
            <a:ext cx="10058400" cy="1373566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KEY FEATURES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4E02-8235-B44B-E8B8-0301FC47E94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User Authentication</a:t>
            </a:r>
            <a:r>
              <a:rPr lang="en-US" dirty="0">
                <a:latin typeface="Arial Black" panose="020B0A04020102020204" pitchFamily="34" charset="0"/>
              </a:rPr>
              <a:t> (Signup/Login)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Course Enrollment</a:t>
            </a:r>
            <a:endParaRPr lang="en-US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Pre-Assessment Quiz</a:t>
            </a:r>
            <a:endParaRPr lang="en-US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Automated Learning Level Analysis</a:t>
            </a:r>
            <a:endParaRPr lang="en-US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Personalized Learning Recommendations</a:t>
            </a:r>
            <a:endParaRPr lang="en-US" dirty="0">
              <a:latin typeface="Arial Black" panose="020B0A04020102020204" pitchFamily="34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94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6231-7FEB-6A74-F7D4-30337C71B1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Frontend:</a:t>
            </a:r>
            <a:r>
              <a:rPr lang="en-IN" dirty="0">
                <a:latin typeface="Arial Black" panose="020B0A04020102020204" pitchFamily="34" charset="0"/>
              </a:rPr>
              <a:t> React Native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Backend:</a:t>
            </a:r>
            <a:r>
              <a:rPr lang="en-IN" dirty="0">
                <a:latin typeface="Arial Black" panose="020B0A04020102020204" pitchFamily="34" charset="0"/>
              </a:rPr>
              <a:t> Flask (app.py)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Database:</a:t>
            </a:r>
            <a:r>
              <a:rPr lang="en-IN" dirty="0">
                <a:latin typeface="Arial Black" panose="020B0A04020102020204" pitchFamily="34" charset="0"/>
              </a:rPr>
              <a:t> JSON-based Question 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Machine Learning Model:</a:t>
            </a:r>
            <a:r>
              <a:rPr lang="en-IN" dirty="0">
                <a:latin typeface="Arial Black" panose="020B0A04020102020204" pitchFamily="34" charset="0"/>
              </a:rPr>
              <a:t> AI-driven assessment engine (model.py)</a:t>
            </a:r>
          </a:p>
          <a:p>
            <a:pPr marL="201168" lvl="1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1B59E6-29B0-1489-D064-AAB5AC94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1782"/>
            <a:ext cx="10058400" cy="1255578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/>
              <a:t>Technology Stack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6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D2F2-1D3A-3D7C-BFA4-F229A709A3D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IN" b="1" dirty="0"/>
              <a:t>System Flow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4BDA-B3F6-CFDA-0B4F-BF2342796E3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pPr algn="ctr">
              <a:buFont typeface="+mj-lt"/>
              <a:buAutoNum type="arabicPeriod"/>
            </a:pPr>
            <a:endParaRPr lang="en-IN" b="1" dirty="0"/>
          </a:p>
          <a:p>
            <a:r>
              <a:rPr lang="en-IN" b="1" dirty="0">
                <a:latin typeface="Arial Black" panose="020B0A04020102020204" pitchFamily="34" charset="0"/>
              </a:rPr>
              <a:t>Student Sign Up/Login</a:t>
            </a:r>
            <a:endParaRPr lang="en-IN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Course </a:t>
            </a:r>
            <a:r>
              <a:rPr lang="en-IN" b="1" dirty="0" err="1">
                <a:latin typeface="Arial Black" panose="020B0A04020102020204" pitchFamily="34" charset="0"/>
              </a:rPr>
              <a:t>Enrollment</a:t>
            </a:r>
            <a:endParaRPr lang="en-IN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Pre-Assessment Quiz</a:t>
            </a:r>
            <a:r>
              <a:rPr lang="en-IN" dirty="0">
                <a:latin typeface="Arial Black" panose="020B0A04020102020204" pitchFamily="34" charset="0"/>
              </a:rPr>
              <a:t> (20 questions from </a:t>
            </a:r>
            <a:r>
              <a:rPr lang="en-IN" dirty="0" err="1">
                <a:latin typeface="Arial Black" panose="020B0A04020102020204" pitchFamily="34" charset="0"/>
              </a:rPr>
              <a:t>question_bank.json</a:t>
            </a:r>
            <a:r>
              <a:rPr lang="en-IN" dirty="0">
                <a:latin typeface="Arial Black" panose="020B0A04020102020204" pitchFamily="34" charset="0"/>
              </a:rPr>
              <a:t>)</a:t>
            </a:r>
          </a:p>
          <a:p>
            <a:r>
              <a:rPr lang="en-IN" b="1" dirty="0">
                <a:latin typeface="Arial Black" panose="020B0A04020102020204" pitchFamily="34" charset="0"/>
              </a:rPr>
              <a:t>Result Evaluation</a:t>
            </a:r>
            <a:r>
              <a:rPr lang="en-IN" dirty="0">
                <a:latin typeface="Arial Black" panose="020B0A04020102020204" pitchFamily="34" charset="0"/>
              </a:rPr>
              <a:t> (model.py determines weak areas)</a:t>
            </a:r>
          </a:p>
          <a:p>
            <a:r>
              <a:rPr lang="en-IN" b="1" dirty="0">
                <a:latin typeface="Arial Black" panose="020B0A04020102020204" pitchFamily="34" charset="0"/>
              </a:rPr>
              <a:t>Learning Level Suggestion</a:t>
            </a:r>
            <a:r>
              <a:rPr lang="en-IN" dirty="0">
                <a:latin typeface="Arial Black" panose="020B0A04020102020204" pitchFamily="34" charset="0"/>
              </a:rPr>
              <a:t> (Basic, Beginner, Advanced)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46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2D68-D2D1-EF7B-0050-BC9C3409D82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IN" b="1" dirty="0"/>
              <a:t>Pre-Assessment Quiz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09A5-8142-1FE0-1639-7A0731B10BC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20 Questions per Course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Questions categorized by </a:t>
            </a:r>
            <a:r>
              <a:rPr lang="en-US" b="1" dirty="0">
                <a:latin typeface="Arial Black" panose="020B0A04020102020204" pitchFamily="34" charset="0"/>
              </a:rPr>
              <a:t>difficulty</a:t>
            </a:r>
            <a:r>
              <a:rPr lang="en-US" dirty="0">
                <a:latin typeface="Arial Black" panose="020B0A04020102020204" pitchFamily="34" charset="0"/>
              </a:rPr>
              <a:t> &amp; </a:t>
            </a:r>
            <a:r>
              <a:rPr lang="en-US" b="1" dirty="0">
                <a:latin typeface="Arial Black" panose="020B0A04020102020204" pitchFamily="34" charset="0"/>
              </a:rPr>
              <a:t>topic</a:t>
            </a: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Evaluates strengths and weaknesses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JSON-based question storage (</a:t>
            </a:r>
            <a:r>
              <a:rPr lang="en-US" dirty="0" err="1">
                <a:latin typeface="Arial Black" panose="020B0A04020102020204" pitchFamily="34" charset="0"/>
              </a:rPr>
              <a:t>question_bank.json</a:t>
            </a:r>
            <a:r>
              <a:rPr lang="en-US" dirty="0">
                <a:latin typeface="Arial Black" panose="020B0A04020102020204" pitchFamily="34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14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6335-0678-1D35-5B74-658FD2D411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IN" b="1" dirty="0"/>
              <a:t>AI-Based Assessment Model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01C0-2628-7A54-3071-9877F0351A9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- Input: Student quiz responses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- Processing: Model evaluates performance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- Output: Suggests learning level &amp; weak areas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78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B63E-0F81-947A-0978-AF976E78BC2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IN" b="1" dirty="0"/>
              <a:t>Detailed Model Description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29A5-DCA8-560D-102D-343FB3A3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6619"/>
            <a:ext cx="10058400" cy="4355691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Model Type: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Rule-based evaluation system with AI-powered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Input Parameters:</a:t>
            </a: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Student responses to quiz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Question difficulty and topic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Processing Steps:</a:t>
            </a: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Assign scores based on correct answers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Identify weak areas based on incorrect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Categorize overall performance into Basic, Beginner, or Advanced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Algorithm Used:</a:t>
            </a: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Weighted scoring mechanism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Threshold-based classification for skill level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Output:</a:t>
            </a: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Recommended topics for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Personalized learning level suggestion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8117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{57C50B06-D0E1-438C-BC21-4E56247E9AB5}tf22712842_win32</Template>
  <TotalTime>88</TotalTime>
  <Words>338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Rounded MT Bold</vt:lpstr>
      <vt:lpstr>Bookman Old Style</vt:lpstr>
      <vt:lpstr>Calibri</vt:lpstr>
      <vt:lpstr>Franklin Gothic Book</vt:lpstr>
      <vt:lpstr>Wingdings</vt:lpstr>
      <vt:lpstr>Custom</vt:lpstr>
      <vt:lpstr>AI-POWERED TUTOR</vt:lpstr>
      <vt:lpstr>INTRODUCTION </vt:lpstr>
      <vt:lpstr>          PLATFORM OVERVIEW </vt:lpstr>
      <vt:lpstr> KEY FEATURES </vt:lpstr>
      <vt:lpstr>Technology Stack </vt:lpstr>
      <vt:lpstr>System Flow </vt:lpstr>
      <vt:lpstr>Pre-Assessment Quiz </vt:lpstr>
      <vt:lpstr>AI-Based Assessment Model </vt:lpstr>
      <vt:lpstr>Detailed Model Description </vt:lpstr>
      <vt:lpstr>Implementation Details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Ajitha I</dc:creator>
  <cp:lastModifiedBy>Ajitha I</cp:lastModifiedBy>
  <cp:revision>1</cp:revision>
  <dcterms:created xsi:type="dcterms:W3CDTF">2025-04-04T08:17:45Z</dcterms:created>
  <dcterms:modified xsi:type="dcterms:W3CDTF">2025-04-04T09:58:59Z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