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C183-45B1-FB90-9815-035BE375A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r>
              <a:rPr lang="en-US" dirty="0" err="1"/>
              <a:t>Autonomni</a:t>
            </a:r>
            <a:r>
              <a:rPr lang="en-US" dirty="0"/>
              <a:t> robot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D4AC5-A8FA-7422-8922-1999B7A3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23887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Primenjene</a:t>
            </a:r>
            <a:r>
              <a:rPr lang="en-US" dirty="0"/>
              <a:t> </a:t>
            </a:r>
            <a:r>
              <a:rPr lang="en-US" dirty="0" err="1"/>
              <a:t>elektronike</a:t>
            </a:r>
            <a:endParaRPr lang="en-US" dirty="0"/>
          </a:p>
          <a:p>
            <a:endParaRPr lang="en-US" dirty="0"/>
          </a:p>
          <a:p>
            <a:r>
              <a:rPr lang="sr-Latn-RS" dirty="0"/>
              <a:t>Vidović David EE81/2019</a:t>
            </a:r>
          </a:p>
          <a:p>
            <a:r>
              <a:rPr lang="sr-Latn-RS" dirty="0"/>
              <a:t>Ostojić Bojana EE237/2019</a:t>
            </a:r>
          </a:p>
          <a:p>
            <a:r>
              <a:rPr lang="sr-Latn-RS" dirty="0"/>
              <a:t>Pozderović Ivana EE177/2018</a:t>
            </a:r>
          </a:p>
          <a:p>
            <a:r>
              <a:rPr lang="sr-Latn-RS" dirty="0"/>
              <a:t>Savić Aleksandra EE117/2019</a:t>
            </a:r>
            <a:endParaRPr lang="en-US" dirty="0"/>
          </a:p>
          <a:p>
            <a:r>
              <a:rPr lang="en-US" dirty="0"/>
              <a:t>Mentor prof. dr. Vladimir Rajs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2372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F2A4-24A1-816D-195A-5703DB1F3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5ECD0-E890-0684-9FAF-8E152E581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9998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70F-CEC8-2A30-AB26-17F5CCF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Autonomna</a:t>
            </a:r>
            <a:r>
              <a:rPr lang="en-US" dirty="0"/>
              <a:t> </a:t>
            </a:r>
            <a:r>
              <a:rPr lang="en-US" dirty="0" err="1"/>
              <a:t>vožnja</a:t>
            </a:r>
            <a:r>
              <a:rPr lang="en-US" dirty="0"/>
              <a:t> u 2023. </a:t>
            </a:r>
            <a:r>
              <a:rPr lang="en-US" dirty="0" err="1"/>
              <a:t>godini</a:t>
            </a:r>
            <a:r>
              <a:rPr lang="en-US" dirty="0"/>
              <a:t>…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D6C1-056E-D42A-0234-A29C1984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Svet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</a:t>
            </a:r>
            <a:r>
              <a:rPr lang="en-US" dirty="0" err="1"/>
              <a:t>živimo</a:t>
            </a:r>
            <a:r>
              <a:rPr lang="en-US" dirty="0"/>
              <a:t> </a:t>
            </a:r>
            <a:r>
              <a:rPr lang="en-US" dirty="0" err="1"/>
              <a:t>postaje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brži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veću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onim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ne </a:t>
            </a:r>
            <a:r>
              <a:rPr lang="en-US" dirty="0" err="1"/>
              <a:t>žele</a:t>
            </a:r>
            <a:r>
              <a:rPr lang="en-US" dirty="0"/>
              <a:t> da </a:t>
            </a:r>
            <a:r>
              <a:rPr lang="en-US" dirty="0" err="1"/>
              <a:t>kontrolišu</a:t>
            </a:r>
            <a:endParaRPr lang="en-US" dirty="0"/>
          </a:p>
          <a:p>
            <a:r>
              <a:rPr lang="en-US" dirty="0"/>
              <a:t>Tesla, ADAS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autopiloti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razvijanje</a:t>
            </a:r>
            <a:r>
              <a:rPr lang="en-US" dirty="0"/>
              <a:t>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samostalnih</a:t>
            </a:r>
            <a:r>
              <a:rPr lang="en-US" dirty="0"/>
              <a:t> </a:t>
            </a:r>
            <a:r>
              <a:rPr lang="en-US" dirty="0" err="1"/>
              <a:t>vozila</a:t>
            </a:r>
            <a:r>
              <a:rPr lang="en-US" dirty="0"/>
              <a:t> koji </a:t>
            </a:r>
            <a:r>
              <a:rPr lang="en-US" dirty="0" err="1"/>
              <a:t>na</a:t>
            </a:r>
            <a:r>
              <a:rPr lang="en-US" dirty="0"/>
              <a:t> putu </a:t>
            </a:r>
            <a:r>
              <a:rPr lang="en-US" dirty="0" err="1"/>
              <a:t>sami</a:t>
            </a:r>
            <a:r>
              <a:rPr lang="en-US" dirty="0"/>
              <a:t> </a:t>
            </a:r>
            <a:r>
              <a:rPr lang="en-US" dirty="0" err="1"/>
              <a:t>prave</a:t>
            </a:r>
            <a:r>
              <a:rPr lang="en-US" dirty="0"/>
              <a:t> </a:t>
            </a:r>
            <a:r>
              <a:rPr lang="en-US" dirty="0" err="1"/>
              <a:t>odluke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potežu</a:t>
            </a:r>
            <a:r>
              <a:rPr lang="en-US" dirty="0"/>
              <a:t> </a:t>
            </a:r>
            <a:r>
              <a:rPr lang="en-US" dirty="0" err="1"/>
              <a:t>poteze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je </a:t>
            </a:r>
            <a:r>
              <a:rPr lang="en-US" dirty="0" err="1"/>
              <a:t>važan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početni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 ka </a:t>
            </a:r>
            <a:r>
              <a:rPr lang="en-US" dirty="0" err="1"/>
              <a:t>svetu</a:t>
            </a:r>
            <a:r>
              <a:rPr lang="en-US" dirty="0"/>
              <a:t> </a:t>
            </a:r>
            <a:r>
              <a:rPr lang="en-US" dirty="0" err="1"/>
              <a:t>autonomnih</a:t>
            </a:r>
            <a:r>
              <a:rPr lang="en-US" dirty="0"/>
              <a:t> </a:t>
            </a:r>
            <a:r>
              <a:rPr lang="en-US" dirty="0" err="1"/>
              <a:t>vozila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Nešto</a:t>
            </a:r>
            <a:r>
              <a:rPr lang="en-US" dirty="0"/>
              <a:t>” </a:t>
            </a:r>
            <a:r>
              <a:rPr lang="en-US" dirty="0" err="1"/>
              <a:t>skromniji</a:t>
            </a:r>
            <a:r>
              <a:rPr lang="en-US" dirty="0"/>
              <a:t> po </a:t>
            </a:r>
            <a:r>
              <a:rPr lang="en-US" dirty="0" err="1"/>
              <a:t>pitanju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opreme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sposoban</a:t>
            </a:r>
            <a:r>
              <a:rPr lang="en-US" dirty="0"/>
              <a:t> da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autonomno</a:t>
            </a:r>
            <a:r>
              <a:rPr lang="en-US" dirty="0"/>
              <a:t>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en-US" dirty="0" err="1"/>
              <a:t>odluke</a:t>
            </a:r>
            <a:r>
              <a:rPr lang="en-US" dirty="0"/>
              <a:t> </a:t>
            </a:r>
            <a:r>
              <a:rPr lang="en-US" dirty="0" err="1"/>
              <a:t>nezavisno</a:t>
            </a:r>
            <a:r>
              <a:rPr lang="en-US" dirty="0"/>
              <a:t> od </a:t>
            </a:r>
            <a:r>
              <a:rPr lang="en-US" dirty="0" err="1"/>
              <a:t>sredine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se </a:t>
            </a:r>
            <a:r>
              <a:rPr lang="en-US" dirty="0" err="1"/>
              <a:t>nalazi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E7632-F0BE-A714-08CD-BC890DF0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Projektovanje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uređaja</a:t>
            </a:r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D94BD-C573-FD03-F267-71D50A50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868162" cy="3880772"/>
          </a:xfrm>
        </p:spPr>
        <p:txBody>
          <a:bodyPr/>
          <a:lstStyle/>
          <a:p>
            <a:r>
              <a:rPr lang="en-US" dirty="0" err="1"/>
              <a:t>Uređaj</a:t>
            </a:r>
            <a:r>
              <a:rPr lang="en-US" dirty="0"/>
              <a:t> </a:t>
            </a:r>
            <a:r>
              <a:rPr lang="en-US" dirty="0" err="1"/>
              <a:t>projektovan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izrađen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niskom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apstrakcije</a:t>
            </a:r>
            <a:endParaRPr lang="en-US" dirty="0"/>
          </a:p>
          <a:p>
            <a:r>
              <a:rPr lang="en-US" dirty="0" err="1"/>
              <a:t>Korišćene</a:t>
            </a:r>
            <a:r>
              <a:rPr lang="en-US" dirty="0"/>
              <a:t> </a:t>
            </a:r>
            <a:r>
              <a:rPr lang="en-US" dirty="0" err="1"/>
              <a:t>gotove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 – moduli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mikrokontroler</a:t>
            </a:r>
            <a:endParaRPr lang="en-US" dirty="0"/>
          </a:p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podrazumevala</a:t>
            </a:r>
            <a:r>
              <a:rPr lang="en-US" dirty="0"/>
              <a:t> </a:t>
            </a:r>
            <a:r>
              <a:rPr lang="en-US" dirty="0" err="1"/>
              <a:t>projektovanje</a:t>
            </a:r>
            <a:r>
              <a:rPr lang="en-US" dirty="0"/>
              <a:t> kola za </a:t>
            </a:r>
            <a:r>
              <a:rPr lang="en-US" dirty="0" err="1"/>
              <a:t>napajanje</a:t>
            </a:r>
            <a:r>
              <a:rPr lang="en-US" dirty="0"/>
              <a:t>, </a:t>
            </a:r>
            <a:r>
              <a:rPr lang="en-US" dirty="0" err="1"/>
              <a:t>oscilatornog</a:t>
            </a:r>
            <a:r>
              <a:rPr lang="en-US" dirty="0"/>
              <a:t> kola </a:t>
            </a:r>
            <a:r>
              <a:rPr lang="en-US" dirty="0" err="1"/>
              <a:t>i</a:t>
            </a:r>
            <a:r>
              <a:rPr lang="en-US" dirty="0"/>
              <a:t> reset kola </a:t>
            </a:r>
            <a:r>
              <a:rPr lang="en-US" dirty="0" err="1"/>
              <a:t>mikrokontrolera</a:t>
            </a:r>
            <a:endParaRPr lang="en-US" dirty="0"/>
          </a:p>
          <a:p>
            <a:endParaRPr lang="sr-Latn-R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0FC749-66C8-7467-0EFC-EEB38717C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0783" y="2160589"/>
            <a:ext cx="4503392" cy="3792083"/>
          </a:xfrm>
        </p:spPr>
      </p:pic>
    </p:spTree>
    <p:extLst>
      <p:ext uri="{BB962C8B-B14F-4D97-AF65-F5344CB8AC3E}">
        <p14:creationId xmlns:p14="http://schemas.microsoft.com/office/powerpoint/2010/main" val="63211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E7632-F0BE-A714-08CD-BC890DF0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Projektovanje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uređaja</a:t>
            </a:r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D94BD-C573-FD03-F267-71D50A50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868162" cy="3880772"/>
          </a:xfrm>
        </p:spPr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hardverski</a:t>
            </a:r>
            <a:r>
              <a:rPr lang="en-US" dirty="0"/>
              <a:t> moduli </a:t>
            </a:r>
            <a:r>
              <a:rPr lang="en-US" dirty="0" err="1"/>
              <a:t>mikrokontrolera</a:t>
            </a:r>
            <a:endParaRPr lang="en-US" dirty="0"/>
          </a:p>
          <a:p>
            <a:r>
              <a:rPr lang="en-US" dirty="0" err="1"/>
              <a:t>Neometan</a:t>
            </a:r>
            <a:r>
              <a:rPr lang="en-US" dirty="0"/>
              <a:t> rad CPU </a:t>
            </a:r>
            <a:r>
              <a:rPr lang="en-US" dirty="0" err="1"/>
              <a:t>korišćenjem</a:t>
            </a:r>
            <a:r>
              <a:rPr lang="en-US" dirty="0"/>
              <a:t> interrupt </a:t>
            </a:r>
            <a:r>
              <a:rPr lang="en-US" dirty="0" err="1"/>
              <a:t>signala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prekidnih</a:t>
            </a:r>
            <a:r>
              <a:rPr lang="en-US" dirty="0"/>
              <a:t> </a:t>
            </a:r>
            <a:r>
              <a:rPr lang="en-US" dirty="0" err="1"/>
              <a:t>rutina</a:t>
            </a:r>
            <a:r>
              <a:rPr lang="en-US" dirty="0"/>
              <a:t> za </a:t>
            </a:r>
            <a:r>
              <a:rPr lang="en-US" dirty="0" err="1"/>
              <a:t>tajmere</a:t>
            </a:r>
            <a:r>
              <a:rPr lang="en-US" dirty="0"/>
              <a:t>, UART, ADC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PWM </a:t>
            </a:r>
            <a:r>
              <a:rPr lang="en-US" dirty="0" err="1"/>
              <a:t>signala</a:t>
            </a:r>
            <a:endParaRPr lang="sr-Latn-R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0FC749-66C8-7467-0EFC-EEB38717C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0783" y="2160589"/>
            <a:ext cx="4503392" cy="3792083"/>
          </a:xfrm>
        </p:spPr>
      </p:pic>
    </p:spTree>
    <p:extLst>
      <p:ext uri="{BB962C8B-B14F-4D97-AF65-F5344CB8AC3E}">
        <p14:creationId xmlns:p14="http://schemas.microsoft.com/office/powerpoint/2010/main" val="186546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E7632-F0BE-A714-08CD-BC890DF0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Periferije</a:t>
            </a:r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D94BD-C573-FD03-F267-71D50A50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868162" cy="3880772"/>
          </a:xfrm>
        </p:spPr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prikupljenje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svojoj</a:t>
            </a:r>
            <a:r>
              <a:rPr lang="en-US" dirty="0"/>
              <a:t> </a:t>
            </a:r>
            <a:r>
              <a:rPr lang="en-US" dirty="0" err="1"/>
              <a:t>okolini</a:t>
            </a:r>
            <a:r>
              <a:rPr lang="en-US" dirty="0"/>
              <a:t> robot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tehnologije</a:t>
            </a:r>
            <a:r>
              <a:rPr lang="en-US" dirty="0"/>
              <a:t> </a:t>
            </a:r>
            <a:r>
              <a:rPr lang="en-US" dirty="0" err="1"/>
              <a:t>izrade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generisanja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/>
              <a:t>Robot </a:t>
            </a:r>
            <a:r>
              <a:rPr lang="en-US" dirty="0" err="1"/>
              <a:t>koristi</a:t>
            </a:r>
            <a:r>
              <a:rPr lang="en-US" dirty="0"/>
              <a:t> 3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odredio</a:t>
            </a:r>
            <a:r>
              <a:rPr lang="en-US" dirty="0"/>
              <a:t> </a:t>
            </a:r>
            <a:r>
              <a:rPr lang="en-US" dirty="0" err="1"/>
              <a:t>položaj</a:t>
            </a:r>
            <a:r>
              <a:rPr lang="en-US" dirty="0"/>
              <a:t> u </a:t>
            </a:r>
            <a:r>
              <a:rPr lang="en-US" dirty="0" err="1"/>
              <a:t>prostoru</a:t>
            </a:r>
            <a:r>
              <a:rPr lang="en-US" dirty="0"/>
              <a:t> – </a:t>
            </a:r>
            <a:r>
              <a:rPr lang="en-US" dirty="0" err="1"/>
              <a:t>koristi</a:t>
            </a:r>
            <a:r>
              <a:rPr lang="en-US" dirty="0"/>
              <a:t> 2D </a:t>
            </a:r>
            <a:r>
              <a:rPr lang="en-US" dirty="0" err="1"/>
              <a:t>prostor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udaljenosti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ispred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njega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0FC749-66C8-7467-0EFC-EEB38717C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0783" y="2160589"/>
            <a:ext cx="4503392" cy="3792083"/>
          </a:xfrm>
        </p:spPr>
      </p:pic>
    </p:spTree>
    <p:extLst>
      <p:ext uri="{BB962C8B-B14F-4D97-AF65-F5344CB8AC3E}">
        <p14:creationId xmlns:p14="http://schemas.microsoft.com/office/powerpoint/2010/main" val="406964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E7632-F0BE-A714-08CD-BC890DF0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Periferije</a:t>
            </a:r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D94BD-C573-FD03-F267-71D50A50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868162" cy="38807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Za </a:t>
            </a:r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motora</a:t>
            </a:r>
            <a:r>
              <a:rPr lang="en-US" dirty="0"/>
              <a:t> </a:t>
            </a:r>
            <a:r>
              <a:rPr lang="en-US" dirty="0" err="1"/>
              <a:t>jednosmerne</a:t>
            </a:r>
            <a:r>
              <a:rPr lang="en-US" dirty="0"/>
              <a:t> </a:t>
            </a:r>
            <a:r>
              <a:rPr lang="en-US" dirty="0" err="1"/>
              <a:t>struje</a:t>
            </a:r>
            <a:r>
              <a:rPr lang="en-US" dirty="0"/>
              <a:t> koji </a:t>
            </a:r>
            <a:r>
              <a:rPr lang="en-US" dirty="0" err="1"/>
              <a:t>pokreću</a:t>
            </a:r>
            <a:r>
              <a:rPr lang="en-US" dirty="0"/>
              <a:t> </a:t>
            </a:r>
            <a:r>
              <a:rPr lang="en-US" dirty="0" err="1"/>
              <a:t>međusobno</a:t>
            </a:r>
            <a:r>
              <a:rPr lang="en-US" dirty="0"/>
              <a:t> </a:t>
            </a:r>
            <a:r>
              <a:rPr lang="en-US" dirty="0" err="1"/>
              <a:t>nezavisne</a:t>
            </a:r>
            <a:r>
              <a:rPr lang="en-US" dirty="0"/>
              <a:t> </a:t>
            </a:r>
            <a:r>
              <a:rPr lang="en-US" dirty="0" err="1"/>
              <a:t>osovine</a:t>
            </a:r>
            <a:endParaRPr lang="en-US" dirty="0"/>
          </a:p>
          <a:p>
            <a:r>
              <a:rPr lang="en-US" dirty="0" err="1"/>
              <a:t>Odluke</a:t>
            </a:r>
            <a:r>
              <a:rPr lang="en-US" dirty="0"/>
              <a:t> o </a:t>
            </a:r>
            <a:r>
              <a:rPr lang="en-US" dirty="0" err="1"/>
              <a:t>kretanju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akcijama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preduzme</a:t>
            </a:r>
            <a:r>
              <a:rPr lang="en-US" dirty="0"/>
              <a:t> </a:t>
            </a:r>
            <a:r>
              <a:rPr lang="en-US" dirty="0" err="1"/>
              <a:t>kontroliše</a:t>
            </a:r>
            <a:r>
              <a:rPr lang="en-US" dirty="0"/>
              <a:t> </a:t>
            </a:r>
            <a:r>
              <a:rPr lang="en-US" dirty="0" err="1"/>
              <a:t>mozak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– </a:t>
            </a:r>
            <a:r>
              <a:rPr lang="en-US" dirty="0" err="1"/>
              <a:t>mikrokontroler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okoline</a:t>
            </a:r>
            <a:r>
              <a:rPr lang="en-US" dirty="0"/>
              <a:t> </a:t>
            </a:r>
            <a:r>
              <a:rPr lang="en-US" dirty="0" err="1"/>
              <a:t>zadaje</a:t>
            </a:r>
            <a:r>
              <a:rPr lang="en-US" dirty="0"/>
              <a:t> </a:t>
            </a:r>
            <a:r>
              <a:rPr lang="en-US" dirty="0" err="1"/>
              <a:t>komandu</a:t>
            </a:r>
            <a:r>
              <a:rPr lang="en-US" dirty="0"/>
              <a:t> </a:t>
            </a:r>
            <a:r>
              <a:rPr lang="en-US" dirty="0" err="1"/>
              <a:t>drajveru</a:t>
            </a:r>
            <a:r>
              <a:rPr lang="en-US" dirty="0"/>
              <a:t> </a:t>
            </a:r>
            <a:r>
              <a:rPr lang="en-US" dirty="0" err="1"/>
              <a:t>motora</a:t>
            </a:r>
            <a:r>
              <a:rPr lang="en-US" dirty="0"/>
              <a:t> koji </a:t>
            </a:r>
            <a:r>
              <a:rPr lang="en-US" dirty="0" err="1"/>
              <a:t>kontroliše</a:t>
            </a:r>
            <a:r>
              <a:rPr lang="en-US" dirty="0"/>
              <a:t> </a:t>
            </a:r>
            <a:r>
              <a:rPr lang="en-US" dirty="0" err="1"/>
              <a:t>smer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brzinu</a:t>
            </a:r>
            <a:r>
              <a:rPr lang="en-US" dirty="0"/>
              <a:t> </a:t>
            </a:r>
            <a:r>
              <a:rPr lang="en-US" dirty="0" err="1"/>
              <a:t>okretanja</a:t>
            </a:r>
            <a:r>
              <a:rPr lang="en-US" dirty="0"/>
              <a:t> </a:t>
            </a:r>
            <a:r>
              <a:rPr lang="en-US" dirty="0" err="1"/>
              <a:t>točkova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0FC749-66C8-7467-0EFC-EEB38717C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0783" y="2160589"/>
            <a:ext cx="4503392" cy="3792083"/>
          </a:xfrm>
        </p:spPr>
      </p:pic>
    </p:spTree>
    <p:extLst>
      <p:ext uri="{BB962C8B-B14F-4D97-AF65-F5344CB8AC3E}">
        <p14:creationId xmlns:p14="http://schemas.microsoft.com/office/powerpoint/2010/main" val="5685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786-1DC3-EDF4-D88D-A706FED0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84035" cy="1320800"/>
          </a:xfrm>
        </p:spPr>
        <p:txBody>
          <a:bodyPr/>
          <a:lstStyle/>
          <a:p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rada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BCC6-6A33-F590-4BFA-A5E4BCC97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Mikrokontroler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koji </a:t>
            </a:r>
            <a:r>
              <a:rPr lang="en-US" dirty="0" err="1"/>
              <a:t>naređuje</a:t>
            </a:r>
            <a:r>
              <a:rPr lang="en-US" dirty="0"/>
              <a:t> da robot u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prati</a:t>
            </a:r>
            <a:r>
              <a:rPr lang="en-US" dirty="0"/>
              <a:t> </a:t>
            </a:r>
            <a:r>
              <a:rPr lang="en-US" dirty="0" err="1"/>
              <a:t>levu</a:t>
            </a:r>
            <a:r>
              <a:rPr lang="en-US" dirty="0"/>
              <a:t> </a:t>
            </a:r>
            <a:r>
              <a:rPr lang="en-US" dirty="0" err="1"/>
              <a:t>ivicu</a:t>
            </a:r>
            <a:r>
              <a:rPr lang="en-US" dirty="0"/>
              <a:t> </a:t>
            </a:r>
            <a:r>
              <a:rPr lang="en-US" dirty="0" err="1"/>
              <a:t>prostorije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robot je u </a:t>
            </a:r>
            <a:r>
              <a:rPr lang="en-US" dirty="0" err="1"/>
              <a:t>stanju</a:t>
            </a:r>
            <a:r>
              <a:rPr lang="en-US" dirty="0"/>
              <a:t> da </a:t>
            </a:r>
            <a:r>
              <a:rPr lang="en-US" dirty="0" err="1"/>
              <a:t>samostalno</a:t>
            </a:r>
            <a:r>
              <a:rPr lang="en-US" dirty="0"/>
              <a:t> </a:t>
            </a:r>
            <a:r>
              <a:rPr lang="en-US" dirty="0" err="1"/>
              <a:t>odluči</a:t>
            </a:r>
            <a:r>
              <a:rPr lang="en-US" dirty="0"/>
              <a:t> da li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skrene</a:t>
            </a:r>
            <a:r>
              <a:rPr lang="en-US" dirty="0"/>
              <a:t> </a:t>
            </a:r>
            <a:r>
              <a:rPr lang="en-US" dirty="0" err="1"/>
              <a:t>levo</a:t>
            </a:r>
            <a:r>
              <a:rPr lang="en-US" dirty="0"/>
              <a:t>, </a:t>
            </a:r>
            <a:r>
              <a:rPr lang="en-US" dirty="0" err="1"/>
              <a:t>produži</a:t>
            </a:r>
            <a:r>
              <a:rPr lang="en-US" dirty="0"/>
              <a:t> </a:t>
            </a:r>
            <a:r>
              <a:rPr lang="en-US" dirty="0" err="1"/>
              <a:t>pravo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skrene</a:t>
            </a:r>
            <a:r>
              <a:rPr lang="en-US" dirty="0"/>
              <a:t> </a:t>
            </a:r>
            <a:r>
              <a:rPr lang="en-US" dirty="0" err="1"/>
              <a:t>udesno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pronađe</a:t>
            </a:r>
            <a:r>
              <a:rPr lang="en-US" dirty="0"/>
              <a:t> u </a:t>
            </a:r>
            <a:r>
              <a:rPr lang="en-US" dirty="0" err="1"/>
              <a:t>ćorsokaku</a:t>
            </a:r>
            <a:r>
              <a:rPr lang="en-US" dirty="0"/>
              <a:t>, robot </a:t>
            </a:r>
            <a:r>
              <a:rPr lang="en-US" dirty="0" err="1"/>
              <a:t>može</a:t>
            </a:r>
            <a:r>
              <a:rPr lang="en-US" dirty="0"/>
              <a:t> da se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unazad</a:t>
            </a:r>
            <a:r>
              <a:rPr lang="en-US" dirty="0"/>
              <a:t> do </a:t>
            </a:r>
            <a:r>
              <a:rPr lang="en-US" dirty="0" err="1"/>
              <a:t>poslednje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mogao</a:t>
            </a:r>
            <a:r>
              <a:rPr lang="en-US" dirty="0"/>
              <a:t> da </a:t>
            </a:r>
            <a:r>
              <a:rPr lang="en-US" dirty="0" err="1"/>
              <a:t>skrene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izbegne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situaciju</a:t>
            </a:r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BFD433-11C3-EE46-8292-33A872625D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7861" y="609600"/>
            <a:ext cx="3326296" cy="5432425"/>
          </a:xfrm>
        </p:spPr>
      </p:pic>
    </p:spTree>
    <p:extLst>
      <p:ext uri="{BB962C8B-B14F-4D97-AF65-F5344CB8AC3E}">
        <p14:creationId xmlns:p14="http://schemas.microsoft.com/office/powerpoint/2010/main" val="345957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786-1DC3-EDF4-D88D-A706FED0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84035" cy="1320800"/>
          </a:xfrm>
        </p:spPr>
        <p:txBody>
          <a:bodyPr/>
          <a:lstStyle/>
          <a:p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rada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BCC6-6A33-F590-4BFA-A5E4BCC97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je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brz</a:t>
            </a:r>
            <a:endParaRPr lang="en-US" dirty="0"/>
          </a:p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robota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Bluetooth </a:t>
            </a:r>
            <a:r>
              <a:rPr lang="en-US" dirty="0" err="1"/>
              <a:t>komunikaciju</a:t>
            </a:r>
            <a:r>
              <a:rPr lang="en-US" dirty="0"/>
              <a:t>, </a:t>
            </a:r>
            <a:r>
              <a:rPr lang="en-US" dirty="0" err="1"/>
              <a:t>prioritetno</a:t>
            </a:r>
            <a:r>
              <a:rPr lang="en-US" dirty="0"/>
              <a:t> se </a:t>
            </a:r>
            <a:r>
              <a:rPr lang="en-US" dirty="0" err="1"/>
              <a:t>proverava</a:t>
            </a:r>
            <a:r>
              <a:rPr lang="en-US" dirty="0"/>
              <a:t> </a:t>
            </a:r>
            <a:r>
              <a:rPr lang="en-US" dirty="0" err="1"/>
              <a:t>udaljenost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levoj</a:t>
            </a:r>
            <a:r>
              <a:rPr lang="en-US" dirty="0"/>
              <a:t> </a:t>
            </a:r>
            <a:r>
              <a:rPr lang="en-US" dirty="0" err="1"/>
              <a:t>strani</a:t>
            </a:r>
            <a:r>
              <a:rPr lang="en-US" dirty="0"/>
              <a:t> </a:t>
            </a:r>
            <a:r>
              <a:rPr lang="en-US" dirty="0" err="1"/>
              <a:t>robota</a:t>
            </a:r>
            <a:endParaRPr lang="en-US" dirty="0"/>
          </a:p>
          <a:p>
            <a:r>
              <a:rPr lang="en-US" dirty="0" err="1"/>
              <a:t>Algoritam</a:t>
            </a:r>
            <a:r>
              <a:rPr lang="en-US" dirty="0"/>
              <a:t> se </a:t>
            </a:r>
            <a:r>
              <a:rPr lang="en-US" dirty="0" err="1"/>
              <a:t>svodi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 – </a:t>
            </a:r>
            <a:r>
              <a:rPr lang="en-US" dirty="0" err="1"/>
              <a:t>kada</a:t>
            </a:r>
            <a:r>
              <a:rPr lang="en-US" dirty="0"/>
              <a:t> god </a:t>
            </a:r>
            <a:r>
              <a:rPr lang="en-US" dirty="0" err="1"/>
              <a:t>može</a:t>
            </a:r>
            <a:r>
              <a:rPr lang="en-US" dirty="0"/>
              <a:t> robot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skrenuti</a:t>
            </a:r>
            <a:r>
              <a:rPr lang="en-US" dirty="0"/>
              <a:t> </a:t>
            </a:r>
            <a:r>
              <a:rPr lang="en-US" dirty="0" err="1"/>
              <a:t>levo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suprotnom</a:t>
            </a:r>
            <a:r>
              <a:rPr lang="en-US" dirty="0"/>
              <a:t>, </a:t>
            </a:r>
            <a:r>
              <a:rPr lang="en-US" dirty="0" err="1"/>
              <a:t>nastavlja</a:t>
            </a:r>
            <a:r>
              <a:rPr lang="en-US" dirty="0"/>
              <a:t> </a:t>
            </a:r>
            <a:r>
              <a:rPr lang="en-US" dirty="0" err="1"/>
              <a:t>pravo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obe</a:t>
            </a:r>
            <a:r>
              <a:rPr lang="en-US" dirty="0"/>
              <a:t> </a:t>
            </a:r>
            <a:r>
              <a:rPr lang="en-US" dirty="0" err="1"/>
              <a:t>opcije</a:t>
            </a:r>
            <a:r>
              <a:rPr lang="en-US" dirty="0"/>
              <a:t> </a:t>
            </a:r>
            <a:r>
              <a:rPr lang="en-US" dirty="0" err="1"/>
              <a:t>nemoguće</a:t>
            </a:r>
            <a:r>
              <a:rPr lang="en-US" dirty="0"/>
              <a:t>, robot </a:t>
            </a:r>
            <a:r>
              <a:rPr lang="en-US" dirty="0" err="1"/>
              <a:t>skreće</a:t>
            </a:r>
            <a:r>
              <a:rPr lang="en-US" dirty="0"/>
              <a:t> </a:t>
            </a:r>
            <a:r>
              <a:rPr lang="en-US" dirty="0" err="1"/>
              <a:t>desno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BFD433-11C3-EE46-8292-33A872625D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7861" y="609600"/>
            <a:ext cx="3326296" cy="5432425"/>
          </a:xfrm>
        </p:spPr>
      </p:pic>
    </p:spTree>
    <p:extLst>
      <p:ext uri="{BB962C8B-B14F-4D97-AF65-F5344CB8AC3E}">
        <p14:creationId xmlns:p14="http://schemas.microsoft.com/office/powerpoint/2010/main" val="424768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23A1-1FBA-5D09-35A1-32D9D63F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Demonstracija</a:t>
            </a:r>
            <a:r>
              <a:rPr lang="en-US" dirty="0"/>
              <a:t> </a:t>
            </a:r>
            <a:r>
              <a:rPr lang="en-US" dirty="0" err="1"/>
              <a:t>rada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429C-2F65-6FFE-9981-BEE9847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59149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389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Autonomni robot</vt:lpstr>
      <vt:lpstr>Autonomna vožnja u 2023. godini…</vt:lpstr>
      <vt:lpstr>Projektovanje i izrada novog uređaja</vt:lpstr>
      <vt:lpstr>Projektovanje i izrada novog uređaja</vt:lpstr>
      <vt:lpstr>Periferije</vt:lpstr>
      <vt:lpstr>Periferije</vt:lpstr>
      <vt:lpstr>Algoritam rada</vt:lpstr>
      <vt:lpstr>Algoritam rada</vt:lpstr>
      <vt:lpstr>Demonstracija rada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Autonomni robot</dc:title>
  <dc:creator>David Vidovic</dc:creator>
  <cp:lastModifiedBy>David Vidovic</cp:lastModifiedBy>
  <cp:revision>1</cp:revision>
  <dcterms:created xsi:type="dcterms:W3CDTF">2023-06-22T13:17:06Z</dcterms:created>
  <dcterms:modified xsi:type="dcterms:W3CDTF">2023-06-22T13:51:35Z</dcterms:modified>
</cp:coreProperties>
</file>