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Fredoka" charset="1" panose="02000000000000000000"/>
      <p:regular r:id="rId13"/>
    </p:embeddedFont>
    <p:embeddedFont>
      <p:font typeface="Adelina" charset="1" panose="00000000000000000000"/>
      <p:regular r:id="rId14"/>
    </p:embeddedFont>
    <p:embeddedFont>
      <p:font typeface="Chewy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97533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3377" y="4071433"/>
            <a:ext cx="14561245" cy="175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3"/>
              </a:lnSpc>
            </a:pPr>
            <a:r>
              <a:rPr lang="en-US" sz="15324">
                <a:solidFill>
                  <a:srgbClr val="542622"/>
                </a:solidFill>
                <a:latin typeface="Fredoka"/>
              </a:rPr>
              <a:t>Check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3377" y="6659623"/>
            <a:ext cx="14561245" cy="96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1"/>
              </a:lnSpc>
            </a:pPr>
            <a:r>
              <a:rPr lang="en-US" sz="8275">
                <a:solidFill>
                  <a:srgbClr val="000000"/>
                </a:solidFill>
                <a:latin typeface="Adelina"/>
              </a:rPr>
              <a:t>Propuesta de proyecto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17475" y="876471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69797" y="8846996"/>
            <a:ext cx="8871226" cy="1440004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16709" y="771409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26800" y="0"/>
            <a:ext cx="6808334" cy="1105149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79894" y="1438890"/>
            <a:ext cx="7408106" cy="7408106"/>
            <a:chOff x="0" y="0"/>
            <a:chExt cx="137160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2617668" y="2933407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3424906"/>
            <a:ext cx="8866564" cy="429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</a:rPr>
              <a:t>La gestión del tiempo y la organización de tareas diarias se vuelve crucial. Muchas personas enfrentan dificultades para recordar y priorizar sus tareas, lo que puede llevar a una disminución de la productividad y al estrés.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586582"/>
            <a:ext cx="8866564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</a:rPr>
              <a:t>Problematica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36999" y="876471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45531" y="5375115"/>
            <a:ext cx="3567885" cy="356788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45531" y="1342886"/>
            <a:ext cx="3567885" cy="356788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884839" y="8713359"/>
            <a:ext cx="4112054" cy="667481"/>
            <a:chOff x="0" y="0"/>
            <a:chExt cx="250365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830436" y="9181851"/>
            <a:ext cx="6808334" cy="1105149"/>
            <a:chOff x="0" y="0"/>
            <a:chExt cx="250365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379151" y="1968615"/>
            <a:ext cx="1700644" cy="2316427"/>
          </a:xfrm>
          <a:custGeom>
            <a:avLst/>
            <a:gdLst/>
            <a:ahLst/>
            <a:cxnLst/>
            <a:rect r="r" b="b" t="t" l="l"/>
            <a:pathLst>
              <a:path h="2316427" w="1700644">
                <a:moveTo>
                  <a:pt x="0" y="0"/>
                </a:moveTo>
                <a:lnTo>
                  <a:pt x="1700644" y="0"/>
                </a:lnTo>
                <a:lnTo>
                  <a:pt x="1700644" y="2316427"/>
                </a:lnTo>
                <a:lnTo>
                  <a:pt x="0" y="231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012071" y="5941656"/>
            <a:ext cx="1217402" cy="1217402"/>
          </a:xfrm>
          <a:custGeom>
            <a:avLst/>
            <a:gdLst/>
            <a:ahLst/>
            <a:cxnLst/>
            <a:rect r="r" b="b" t="t" l="l"/>
            <a:pathLst>
              <a:path h="1217402" w="1217402">
                <a:moveTo>
                  <a:pt x="0" y="0"/>
                </a:moveTo>
                <a:lnTo>
                  <a:pt x="1217402" y="0"/>
                </a:lnTo>
                <a:lnTo>
                  <a:pt x="1217402" y="1217401"/>
                </a:lnTo>
                <a:lnTo>
                  <a:pt x="0" y="1217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549136" y="6360294"/>
            <a:ext cx="1061318" cy="1280098"/>
          </a:xfrm>
          <a:custGeom>
            <a:avLst/>
            <a:gdLst/>
            <a:ahLst/>
            <a:cxnLst/>
            <a:rect r="r" b="b" t="t" l="l"/>
            <a:pathLst>
              <a:path h="1280098" w="1061318">
                <a:moveTo>
                  <a:pt x="0" y="0"/>
                </a:moveTo>
                <a:lnTo>
                  <a:pt x="1061318" y="0"/>
                </a:lnTo>
                <a:lnTo>
                  <a:pt x="1061318" y="1280098"/>
                </a:lnTo>
                <a:lnTo>
                  <a:pt x="0" y="1280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252868" y="7159057"/>
            <a:ext cx="1430442" cy="1430442"/>
          </a:xfrm>
          <a:custGeom>
            <a:avLst/>
            <a:gdLst/>
            <a:ahLst/>
            <a:cxnLst/>
            <a:rect r="r" b="b" t="t" l="l"/>
            <a:pathLst>
              <a:path h="1430442" w="1430442">
                <a:moveTo>
                  <a:pt x="0" y="0"/>
                </a:moveTo>
                <a:lnTo>
                  <a:pt x="1430442" y="0"/>
                </a:lnTo>
                <a:lnTo>
                  <a:pt x="1430442" y="1430442"/>
                </a:lnTo>
                <a:lnTo>
                  <a:pt x="0" y="14304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392736" y="1357842"/>
            <a:ext cx="8866564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</a:rPr>
              <a:t>Proyecto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92736" y="3424906"/>
            <a:ext cx="8866564" cy="5746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</a:rPr>
              <a:t>Una aplicación móvil de lista de tareas que sea sencilla de usar, eficiente y personalizable, permitiendo a los usuarios crear, editar y eliminar tareas con facilidad. La aplicación también ofrece la funcionalidad de agregar descripciones y fechas a las tareas para una mejor organización.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2165" y="2805575"/>
            <a:ext cx="3202446" cy="32024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50679" y="1384943"/>
            <a:ext cx="5211669" cy="52116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38577" y="445143"/>
            <a:ext cx="12410846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</a:rPr>
              <a:t>Características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172319" y="8743950"/>
            <a:ext cx="3780351" cy="1543050"/>
            <a:chOff x="0" y="0"/>
            <a:chExt cx="995648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896643" y="8292062"/>
            <a:ext cx="4112054" cy="667481"/>
            <a:chOff x="0" y="0"/>
            <a:chExt cx="250365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716000" y="9696325"/>
            <a:ext cx="7292697" cy="1105149"/>
            <a:chOff x="0" y="0"/>
            <a:chExt cx="2681766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666684" y="3885502"/>
            <a:ext cx="293792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9"/>
              </a:lnSpc>
            </a:pPr>
            <a:r>
              <a:rPr lang="en-US" sz="3999" spc="79">
                <a:solidFill>
                  <a:srgbClr val="000000"/>
                </a:solidFill>
                <a:latin typeface="Chewy"/>
              </a:rPr>
              <a:t>Crear tareas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892986" y="6338924"/>
            <a:ext cx="3533349" cy="353334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168955" y="3297807"/>
            <a:ext cx="3950089" cy="395008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3013719" y="2447443"/>
            <a:ext cx="4087677" cy="317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517"/>
              </a:lnSpc>
            </a:pPr>
            <a:r>
              <a:rPr lang="en-US" sz="5459" spc="109">
                <a:solidFill>
                  <a:srgbClr val="000000"/>
                </a:solidFill>
                <a:latin typeface="Chewy"/>
              </a:rPr>
              <a:t>seleccionar la fecha en el calendario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14618" y="7658876"/>
            <a:ext cx="293792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9"/>
              </a:lnSpc>
            </a:pPr>
            <a:r>
              <a:rPr lang="en-US" sz="3999" spc="79">
                <a:solidFill>
                  <a:srgbClr val="000000"/>
                </a:solidFill>
                <a:latin typeface="Chewy"/>
              </a:rPr>
              <a:t>Editar Tareas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459382" y="4826129"/>
            <a:ext cx="3369236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9"/>
              </a:lnSpc>
            </a:pPr>
            <a:r>
              <a:rPr lang="en-US" sz="3999" spc="79">
                <a:solidFill>
                  <a:srgbClr val="000000"/>
                </a:solidFill>
                <a:latin typeface="Chewy"/>
              </a:rPr>
              <a:t>Eliminar tareas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359654" y="7084554"/>
            <a:ext cx="3202446" cy="320244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9927444" y="7974330"/>
            <a:ext cx="2937928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9"/>
              </a:lnSpc>
            </a:pPr>
            <a:r>
              <a:rPr lang="en-US" sz="3999" spc="79">
                <a:solidFill>
                  <a:srgbClr val="000000"/>
                </a:solidFill>
                <a:latin typeface="Chewy"/>
              </a:rPr>
              <a:t>visualizar  tareas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86582"/>
            <a:ext cx="16230600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</a:rPr>
              <a:t>Tecnologías Usadas</a:t>
            </a:r>
          </a:p>
          <a:p>
            <a:pPr algn="ctr">
              <a:lnSpc>
                <a:spcPts val="139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33425" y="3813248"/>
            <a:ext cx="16230600" cy="3004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Adelina"/>
              </a:rPr>
              <a:t>Almacenamiento de Datos: SQLite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Adelina"/>
              </a:rPr>
              <a:t>Entorno de Desarrollo: Android Studio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Adelina"/>
              </a:rPr>
              <a:t>Lenguaje de Programación: Kotlin</a:t>
            </a:r>
          </a:p>
          <a:p>
            <a:pPr algn="just">
              <a:lnSpc>
                <a:spcPts val="604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86582"/>
            <a:ext cx="16230600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</a:rPr>
              <a:t>Componentes de Android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33425" y="3729749"/>
            <a:ext cx="16230600" cy="3004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Adelina"/>
              </a:rPr>
              <a:t>Activity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Adelina Semi-Bold"/>
              </a:rPr>
              <a:t>RecyclerView</a:t>
            </a:r>
          </a:p>
          <a:p>
            <a:pPr algn="just" marL="836859" indent="-418430" lvl="1">
              <a:lnSpc>
                <a:spcPts val="6046"/>
              </a:lnSpc>
              <a:buFont typeface="Arial"/>
              <a:buChar char="•"/>
            </a:pPr>
            <a:r>
              <a:rPr lang="en-US" sz="3876" spc="77">
                <a:solidFill>
                  <a:srgbClr val="000000"/>
                </a:solidFill>
                <a:latin typeface="Adelina Semi-Bold"/>
              </a:rPr>
              <a:t>DatePickerDialog</a:t>
            </a:r>
            <a:r>
              <a:rPr lang="en-US" sz="3876" spc="77">
                <a:solidFill>
                  <a:srgbClr val="000000"/>
                </a:solidFill>
                <a:latin typeface="Adelina"/>
              </a:rPr>
              <a:t>:</a:t>
            </a:r>
          </a:p>
          <a:p>
            <a:pPr algn="just">
              <a:lnSpc>
                <a:spcPts val="604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09947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9175" y="4123938"/>
            <a:ext cx="15089650" cy="174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3"/>
              </a:lnSpc>
            </a:pPr>
            <a:r>
              <a:rPr lang="en-US" sz="15300">
                <a:solidFill>
                  <a:srgbClr val="542622"/>
                </a:solidFill>
                <a:latin typeface="Fredoka"/>
              </a:rPr>
              <a:t>Gracias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267612" y="-962988"/>
            <a:ext cx="3983376" cy="398337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962988" y="7266612"/>
            <a:ext cx="3983376" cy="398337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52347" y="-519233"/>
            <a:ext cx="3013905" cy="30139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78253" y="7751347"/>
            <a:ext cx="3013905" cy="301390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-514599"/>
            <a:ext cx="12065613" cy="1105149"/>
            <a:chOff x="0" y="0"/>
            <a:chExt cx="443692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2720697" y="9696325"/>
            <a:ext cx="11864697" cy="1105149"/>
            <a:chOff x="0" y="0"/>
            <a:chExt cx="4363042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DAGGJywbUtw</dc:identifier>
  <dcterms:modified xsi:type="dcterms:W3CDTF">2011-08-01T06:04:30Z</dcterms:modified>
  <cp:revision>1</cp:revision>
  <dc:title>Presentación para Proyectos Simple Rojo y Naranja</dc:title>
</cp:coreProperties>
</file>