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268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8F340-5AC6-484A-AD26-5B67AC261D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C102A6-78A2-4204-81F5-BED61CBA03D0}">
      <dgm:prSet/>
      <dgm:spPr/>
      <dgm:t>
        <a:bodyPr/>
        <a:lstStyle/>
        <a:p>
          <a:r>
            <a:rPr lang="en-US" b="1" i="0" baseline="0"/>
            <a:t>Boris Španić</a:t>
          </a:r>
          <a:r>
            <a:rPr lang="en-US" b="0" i="0" baseline="0"/>
            <a:t> – Backend</a:t>
          </a:r>
          <a:endParaRPr lang="en-US"/>
        </a:p>
      </dgm:t>
    </dgm:pt>
    <dgm:pt modelId="{466BD5D6-53D5-4E89-B7DF-5215DCBEFBF1}" type="parTrans" cxnId="{2F7D6614-E30B-4220-B7E4-9008D8982FF5}">
      <dgm:prSet/>
      <dgm:spPr/>
      <dgm:t>
        <a:bodyPr/>
        <a:lstStyle/>
        <a:p>
          <a:endParaRPr lang="en-US"/>
        </a:p>
      </dgm:t>
    </dgm:pt>
    <dgm:pt modelId="{F3040EC9-9BE3-4CD1-B5C8-D9BD61937D28}" type="sibTrans" cxnId="{2F7D6614-E30B-4220-B7E4-9008D8982FF5}">
      <dgm:prSet/>
      <dgm:spPr/>
      <dgm:t>
        <a:bodyPr/>
        <a:lstStyle/>
        <a:p>
          <a:endParaRPr lang="en-US"/>
        </a:p>
      </dgm:t>
    </dgm:pt>
    <dgm:pt modelId="{B9320965-2EF3-4911-90CF-381053C99531}">
      <dgm:prSet/>
      <dgm:spPr/>
      <dgm:t>
        <a:bodyPr/>
        <a:lstStyle/>
        <a:p>
          <a:r>
            <a:rPr lang="en-US" b="1" i="0" baseline="0"/>
            <a:t>David Vodopija</a:t>
          </a:r>
          <a:r>
            <a:rPr lang="en-US" b="0" i="0" baseline="0"/>
            <a:t>, </a:t>
          </a:r>
          <a:r>
            <a:rPr lang="en-US" b="1" i="0" baseline="0"/>
            <a:t>Lara Topalović</a:t>
          </a:r>
          <a:r>
            <a:rPr lang="en-US" b="0" i="0" baseline="0"/>
            <a:t>, </a:t>
          </a:r>
          <a:r>
            <a:rPr lang="en-US" b="1" i="0" baseline="0"/>
            <a:t>Borna Lešić</a:t>
          </a:r>
          <a:r>
            <a:rPr lang="en-US" b="0" i="0" baseline="0"/>
            <a:t>, </a:t>
          </a:r>
          <a:r>
            <a:rPr lang="en-US" b="1" i="0" baseline="0"/>
            <a:t>Roko Domović</a:t>
          </a:r>
          <a:r>
            <a:rPr lang="en-US" b="0" i="0" baseline="0"/>
            <a:t> – Frontend</a:t>
          </a:r>
          <a:endParaRPr lang="en-US"/>
        </a:p>
      </dgm:t>
    </dgm:pt>
    <dgm:pt modelId="{B24F45F3-1225-4555-89E7-09C7DF7C7893}" type="parTrans" cxnId="{F3599514-887C-4C01-A194-2105613F9E4A}">
      <dgm:prSet/>
      <dgm:spPr/>
      <dgm:t>
        <a:bodyPr/>
        <a:lstStyle/>
        <a:p>
          <a:endParaRPr lang="en-US"/>
        </a:p>
      </dgm:t>
    </dgm:pt>
    <dgm:pt modelId="{04173874-FEEA-4E43-A50B-523BCA624547}" type="sibTrans" cxnId="{F3599514-887C-4C01-A194-2105613F9E4A}">
      <dgm:prSet/>
      <dgm:spPr/>
      <dgm:t>
        <a:bodyPr/>
        <a:lstStyle/>
        <a:p>
          <a:endParaRPr lang="en-US"/>
        </a:p>
      </dgm:t>
    </dgm:pt>
    <dgm:pt modelId="{5378B551-100C-4E95-828A-01BBEAF4EF7E}">
      <dgm:prSet/>
      <dgm:spPr/>
      <dgm:t>
        <a:bodyPr/>
        <a:lstStyle/>
        <a:p>
          <a:r>
            <a:rPr lang="en-US" b="1" i="0" baseline="0"/>
            <a:t>Marko Cindrić</a:t>
          </a:r>
          <a:r>
            <a:rPr lang="en-US" b="0" i="0" baseline="0"/>
            <a:t>, </a:t>
          </a:r>
          <a:r>
            <a:rPr lang="en-US" b="1" i="0" baseline="0"/>
            <a:t>Marko Ćiril Zovko</a:t>
          </a:r>
          <a:r>
            <a:rPr lang="en-US" b="0" i="0" baseline="0"/>
            <a:t> – Dokumentacija </a:t>
          </a:r>
          <a:endParaRPr lang="en-US"/>
        </a:p>
      </dgm:t>
    </dgm:pt>
    <dgm:pt modelId="{ED4B91F8-6943-4CE2-B98D-BD8F8CAD255E}" type="parTrans" cxnId="{828FED61-A81E-40C4-8EE9-A3EB61767105}">
      <dgm:prSet/>
      <dgm:spPr/>
      <dgm:t>
        <a:bodyPr/>
        <a:lstStyle/>
        <a:p>
          <a:endParaRPr lang="en-US"/>
        </a:p>
      </dgm:t>
    </dgm:pt>
    <dgm:pt modelId="{2C56C8D5-14C5-4E47-9CE8-122549F84CBA}" type="sibTrans" cxnId="{828FED61-A81E-40C4-8EE9-A3EB61767105}">
      <dgm:prSet/>
      <dgm:spPr/>
      <dgm:t>
        <a:bodyPr/>
        <a:lstStyle/>
        <a:p>
          <a:endParaRPr lang="en-US"/>
        </a:p>
      </dgm:t>
    </dgm:pt>
    <dgm:pt modelId="{1FCD5004-E2F0-47FA-BE04-451E962FC945}" type="pres">
      <dgm:prSet presAssocID="{0738F340-5AC6-484A-AD26-5B67AC261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CC5D13-4269-4637-ACF8-B94BA6E6B19A}" type="pres">
      <dgm:prSet presAssocID="{CAC102A6-78A2-4204-81F5-BED61CBA03D0}" presName="hierRoot1" presStyleCnt="0"/>
      <dgm:spPr/>
    </dgm:pt>
    <dgm:pt modelId="{26BB0594-CA52-43BB-8999-BEE3B18D7E29}" type="pres">
      <dgm:prSet presAssocID="{CAC102A6-78A2-4204-81F5-BED61CBA03D0}" presName="composite" presStyleCnt="0"/>
      <dgm:spPr/>
    </dgm:pt>
    <dgm:pt modelId="{5E855667-0E4F-45E8-913B-76CF6AA6BFB1}" type="pres">
      <dgm:prSet presAssocID="{CAC102A6-78A2-4204-81F5-BED61CBA03D0}" presName="background" presStyleLbl="node0" presStyleIdx="0" presStyleCnt="3"/>
      <dgm:spPr/>
    </dgm:pt>
    <dgm:pt modelId="{756D7799-B6B0-4705-B7EF-0DD06CECD0FF}" type="pres">
      <dgm:prSet presAssocID="{CAC102A6-78A2-4204-81F5-BED61CBA03D0}" presName="text" presStyleLbl="fgAcc0" presStyleIdx="0" presStyleCnt="3">
        <dgm:presLayoutVars>
          <dgm:chPref val="3"/>
        </dgm:presLayoutVars>
      </dgm:prSet>
      <dgm:spPr/>
    </dgm:pt>
    <dgm:pt modelId="{43CFF2D9-FD98-4B6C-A02E-C9C8AE085E14}" type="pres">
      <dgm:prSet presAssocID="{CAC102A6-78A2-4204-81F5-BED61CBA03D0}" presName="hierChild2" presStyleCnt="0"/>
      <dgm:spPr/>
    </dgm:pt>
    <dgm:pt modelId="{599A083F-D95F-4D86-BBF7-52FBD444C095}" type="pres">
      <dgm:prSet presAssocID="{B9320965-2EF3-4911-90CF-381053C99531}" presName="hierRoot1" presStyleCnt="0"/>
      <dgm:spPr/>
    </dgm:pt>
    <dgm:pt modelId="{21F21120-21E8-40B7-A2DD-B4018CC1C065}" type="pres">
      <dgm:prSet presAssocID="{B9320965-2EF3-4911-90CF-381053C99531}" presName="composite" presStyleCnt="0"/>
      <dgm:spPr/>
    </dgm:pt>
    <dgm:pt modelId="{56A3A1CD-E346-4D19-ADF2-37E3DC44220B}" type="pres">
      <dgm:prSet presAssocID="{B9320965-2EF3-4911-90CF-381053C99531}" presName="background" presStyleLbl="node0" presStyleIdx="1" presStyleCnt="3"/>
      <dgm:spPr/>
    </dgm:pt>
    <dgm:pt modelId="{26421EC4-8FE5-4D64-9828-4AA6883162B0}" type="pres">
      <dgm:prSet presAssocID="{B9320965-2EF3-4911-90CF-381053C99531}" presName="text" presStyleLbl="fgAcc0" presStyleIdx="1" presStyleCnt="3">
        <dgm:presLayoutVars>
          <dgm:chPref val="3"/>
        </dgm:presLayoutVars>
      </dgm:prSet>
      <dgm:spPr/>
    </dgm:pt>
    <dgm:pt modelId="{CC7459B9-5FC1-45E6-9BFC-1EFADA8255E9}" type="pres">
      <dgm:prSet presAssocID="{B9320965-2EF3-4911-90CF-381053C99531}" presName="hierChild2" presStyleCnt="0"/>
      <dgm:spPr/>
    </dgm:pt>
    <dgm:pt modelId="{37A67607-2429-4861-B955-27D6D5130063}" type="pres">
      <dgm:prSet presAssocID="{5378B551-100C-4E95-828A-01BBEAF4EF7E}" presName="hierRoot1" presStyleCnt="0"/>
      <dgm:spPr/>
    </dgm:pt>
    <dgm:pt modelId="{136F6817-37C3-4195-A13B-7AA5FDEDDE23}" type="pres">
      <dgm:prSet presAssocID="{5378B551-100C-4E95-828A-01BBEAF4EF7E}" presName="composite" presStyleCnt="0"/>
      <dgm:spPr/>
    </dgm:pt>
    <dgm:pt modelId="{CC077014-CE82-4DF0-83C2-F12743877D7C}" type="pres">
      <dgm:prSet presAssocID="{5378B551-100C-4E95-828A-01BBEAF4EF7E}" presName="background" presStyleLbl="node0" presStyleIdx="2" presStyleCnt="3"/>
      <dgm:spPr/>
    </dgm:pt>
    <dgm:pt modelId="{12FD6AAE-EC1E-4434-9ACD-53A88407C7E7}" type="pres">
      <dgm:prSet presAssocID="{5378B551-100C-4E95-828A-01BBEAF4EF7E}" presName="text" presStyleLbl="fgAcc0" presStyleIdx="2" presStyleCnt="3">
        <dgm:presLayoutVars>
          <dgm:chPref val="3"/>
        </dgm:presLayoutVars>
      </dgm:prSet>
      <dgm:spPr/>
    </dgm:pt>
    <dgm:pt modelId="{86D14A8B-883C-401B-8B87-D832D7119812}" type="pres">
      <dgm:prSet presAssocID="{5378B551-100C-4E95-828A-01BBEAF4EF7E}" presName="hierChild2" presStyleCnt="0"/>
      <dgm:spPr/>
    </dgm:pt>
  </dgm:ptLst>
  <dgm:cxnLst>
    <dgm:cxn modelId="{2F7D6614-E30B-4220-B7E4-9008D8982FF5}" srcId="{0738F340-5AC6-484A-AD26-5B67AC261D9C}" destId="{CAC102A6-78A2-4204-81F5-BED61CBA03D0}" srcOrd="0" destOrd="0" parTransId="{466BD5D6-53D5-4E89-B7DF-5215DCBEFBF1}" sibTransId="{F3040EC9-9BE3-4CD1-B5C8-D9BD61937D28}"/>
    <dgm:cxn modelId="{F3599514-887C-4C01-A194-2105613F9E4A}" srcId="{0738F340-5AC6-484A-AD26-5B67AC261D9C}" destId="{B9320965-2EF3-4911-90CF-381053C99531}" srcOrd="1" destOrd="0" parTransId="{B24F45F3-1225-4555-89E7-09C7DF7C7893}" sibTransId="{04173874-FEEA-4E43-A50B-523BCA624547}"/>
    <dgm:cxn modelId="{28FCF73E-88CB-435E-B46F-2D2B0588654C}" type="presOf" srcId="{CAC102A6-78A2-4204-81F5-BED61CBA03D0}" destId="{756D7799-B6B0-4705-B7EF-0DD06CECD0FF}" srcOrd="0" destOrd="0" presId="urn:microsoft.com/office/officeart/2005/8/layout/hierarchy1"/>
    <dgm:cxn modelId="{828FED61-A81E-40C4-8EE9-A3EB61767105}" srcId="{0738F340-5AC6-484A-AD26-5B67AC261D9C}" destId="{5378B551-100C-4E95-828A-01BBEAF4EF7E}" srcOrd="2" destOrd="0" parTransId="{ED4B91F8-6943-4CE2-B98D-BD8F8CAD255E}" sibTransId="{2C56C8D5-14C5-4E47-9CE8-122549F84CBA}"/>
    <dgm:cxn modelId="{C8B3CC51-E834-41CF-B740-74A70E32639D}" type="presOf" srcId="{B9320965-2EF3-4911-90CF-381053C99531}" destId="{26421EC4-8FE5-4D64-9828-4AA6883162B0}" srcOrd="0" destOrd="0" presId="urn:microsoft.com/office/officeart/2005/8/layout/hierarchy1"/>
    <dgm:cxn modelId="{F2726188-E2F5-4FF2-A40B-3048B0E30769}" type="presOf" srcId="{5378B551-100C-4E95-828A-01BBEAF4EF7E}" destId="{12FD6AAE-EC1E-4434-9ACD-53A88407C7E7}" srcOrd="0" destOrd="0" presId="urn:microsoft.com/office/officeart/2005/8/layout/hierarchy1"/>
    <dgm:cxn modelId="{7F3E79C3-EFA9-44DA-898E-EC6264F1E209}" type="presOf" srcId="{0738F340-5AC6-484A-AD26-5B67AC261D9C}" destId="{1FCD5004-E2F0-47FA-BE04-451E962FC945}" srcOrd="0" destOrd="0" presId="urn:microsoft.com/office/officeart/2005/8/layout/hierarchy1"/>
    <dgm:cxn modelId="{F2094442-89C6-4A91-B0B9-28A50659521C}" type="presParOf" srcId="{1FCD5004-E2F0-47FA-BE04-451E962FC945}" destId="{BACC5D13-4269-4637-ACF8-B94BA6E6B19A}" srcOrd="0" destOrd="0" presId="urn:microsoft.com/office/officeart/2005/8/layout/hierarchy1"/>
    <dgm:cxn modelId="{72238E90-86BA-4B22-8BC0-DFE4EFF2E6B4}" type="presParOf" srcId="{BACC5D13-4269-4637-ACF8-B94BA6E6B19A}" destId="{26BB0594-CA52-43BB-8999-BEE3B18D7E29}" srcOrd="0" destOrd="0" presId="urn:microsoft.com/office/officeart/2005/8/layout/hierarchy1"/>
    <dgm:cxn modelId="{969568AB-49AA-46DC-87C2-EF21CAA42EF3}" type="presParOf" srcId="{26BB0594-CA52-43BB-8999-BEE3B18D7E29}" destId="{5E855667-0E4F-45E8-913B-76CF6AA6BFB1}" srcOrd="0" destOrd="0" presId="urn:microsoft.com/office/officeart/2005/8/layout/hierarchy1"/>
    <dgm:cxn modelId="{01E861BC-E732-4DF4-82AE-5F0D10142534}" type="presParOf" srcId="{26BB0594-CA52-43BB-8999-BEE3B18D7E29}" destId="{756D7799-B6B0-4705-B7EF-0DD06CECD0FF}" srcOrd="1" destOrd="0" presId="urn:microsoft.com/office/officeart/2005/8/layout/hierarchy1"/>
    <dgm:cxn modelId="{5D0498D6-409A-4C85-AE65-BFB58178ED38}" type="presParOf" srcId="{BACC5D13-4269-4637-ACF8-B94BA6E6B19A}" destId="{43CFF2D9-FD98-4B6C-A02E-C9C8AE085E14}" srcOrd="1" destOrd="0" presId="urn:microsoft.com/office/officeart/2005/8/layout/hierarchy1"/>
    <dgm:cxn modelId="{D3B55417-91A3-464F-A103-A6E7ADFCCDB6}" type="presParOf" srcId="{1FCD5004-E2F0-47FA-BE04-451E962FC945}" destId="{599A083F-D95F-4D86-BBF7-52FBD444C095}" srcOrd="1" destOrd="0" presId="urn:microsoft.com/office/officeart/2005/8/layout/hierarchy1"/>
    <dgm:cxn modelId="{0E271B1D-BC1F-4056-9BD5-50C8CD9EBF2F}" type="presParOf" srcId="{599A083F-D95F-4D86-BBF7-52FBD444C095}" destId="{21F21120-21E8-40B7-A2DD-B4018CC1C065}" srcOrd="0" destOrd="0" presId="urn:microsoft.com/office/officeart/2005/8/layout/hierarchy1"/>
    <dgm:cxn modelId="{FD6BF11C-0C70-4651-B0C2-0BEA97B05B05}" type="presParOf" srcId="{21F21120-21E8-40B7-A2DD-B4018CC1C065}" destId="{56A3A1CD-E346-4D19-ADF2-37E3DC44220B}" srcOrd="0" destOrd="0" presId="urn:microsoft.com/office/officeart/2005/8/layout/hierarchy1"/>
    <dgm:cxn modelId="{DD9AA3C0-7581-4938-BAF4-48C202CF53BF}" type="presParOf" srcId="{21F21120-21E8-40B7-A2DD-B4018CC1C065}" destId="{26421EC4-8FE5-4D64-9828-4AA6883162B0}" srcOrd="1" destOrd="0" presId="urn:microsoft.com/office/officeart/2005/8/layout/hierarchy1"/>
    <dgm:cxn modelId="{8F9A140F-3897-464C-B23E-3493EF178BBB}" type="presParOf" srcId="{599A083F-D95F-4D86-BBF7-52FBD444C095}" destId="{CC7459B9-5FC1-45E6-9BFC-1EFADA8255E9}" srcOrd="1" destOrd="0" presId="urn:microsoft.com/office/officeart/2005/8/layout/hierarchy1"/>
    <dgm:cxn modelId="{793DD1E7-8A0D-49E0-926E-3E2C58803753}" type="presParOf" srcId="{1FCD5004-E2F0-47FA-BE04-451E962FC945}" destId="{37A67607-2429-4861-B955-27D6D5130063}" srcOrd="2" destOrd="0" presId="urn:microsoft.com/office/officeart/2005/8/layout/hierarchy1"/>
    <dgm:cxn modelId="{23DEB2B1-F1B6-46DA-80E0-8A559BE68440}" type="presParOf" srcId="{37A67607-2429-4861-B955-27D6D5130063}" destId="{136F6817-37C3-4195-A13B-7AA5FDEDDE23}" srcOrd="0" destOrd="0" presId="urn:microsoft.com/office/officeart/2005/8/layout/hierarchy1"/>
    <dgm:cxn modelId="{0D037FA1-6DC9-4903-8699-E9DCE7B76697}" type="presParOf" srcId="{136F6817-37C3-4195-A13B-7AA5FDEDDE23}" destId="{CC077014-CE82-4DF0-83C2-F12743877D7C}" srcOrd="0" destOrd="0" presId="urn:microsoft.com/office/officeart/2005/8/layout/hierarchy1"/>
    <dgm:cxn modelId="{43EE841B-E8D4-42F4-A170-0BFEAF5D38EE}" type="presParOf" srcId="{136F6817-37C3-4195-A13B-7AA5FDEDDE23}" destId="{12FD6AAE-EC1E-4434-9ACD-53A88407C7E7}" srcOrd="1" destOrd="0" presId="urn:microsoft.com/office/officeart/2005/8/layout/hierarchy1"/>
    <dgm:cxn modelId="{AE6C5D6E-B5FF-4634-8D3E-51E1CFBF0149}" type="presParOf" srcId="{37A67607-2429-4861-B955-27D6D5130063}" destId="{86D14A8B-883C-401B-8B87-D832D71198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55667-0E4F-45E8-913B-76CF6AA6BFB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D7799-B6B0-4705-B7EF-0DD06CECD0F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Boris Španić</a:t>
          </a:r>
          <a:r>
            <a:rPr lang="en-US" sz="2600" b="0" i="0" kern="1200" baseline="0"/>
            <a:t> – Backend</a:t>
          </a:r>
          <a:endParaRPr lang="en-US" sz="2600" kern="1200"/>
        </a:p>
      </dsp:txBody>
      <dsp:txXfrm>
        <a:off x="398656" y="1088253"/>
        <a:ext cx="2959127" cy="1837317"/>
      </dsp:txXfrm>
    </dsp:sp>
    <dsp:sp modelId="{56A3A1CD-E346-4D19-ADF2-37E3DC44220B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21EC4-8FE5-4D64-9828-4AA6883162B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David Vodopija</a:t>
          </a:r>
          <a:r>
            <a:rPr lang="en-US" sz="2600" b="0" i="0" kern="1200" baseline="0"/>
            <a:t>, </a:t>
          </a:r>
          <a:r>
            <a:rPr lang="en-US" sz="2600" b="1" i="0" kern="1200" baseline="0"/>
            <a:t>Lara Topalović</a:t>
          </a:r>
          <a:r>
            <a:rPr lang="en-US" sz="2600" b="0" i="0" kern="1200" baseline="0"/>
            <a:t>, </a:t>
          </a:r>
          <a:r>
            <a:rPr lang="en-US" sz="2600" b="1" i="0" kern="1200" baseline="0"/>
            <a:t>Borna Lešić</a:t>
          </a:r>
          <a:r>
            <a:rPr lang="en-US" sz="2600" b="0" i="0" kern="1200" baseline="0"/>
            <a:t>, </a:t>
          </a:r>
          <a:r>
            <a:rPr lang="en-US" sz="2600" b="1" i="0" kern="1200" baseline="0"/>
            <a:t>Roko Domović</a:t>
          </a:r>
          <a:r>
            <a:rPr lang="en-US" sz="2600" b="0" i="0" kern="1200" baseline="0"/>
            <a:t> – Frontend</a:t>
          </a:r>
          <a:endParaRPr lang="en-US" sz="2600" kern="1200"/>
        </a:p>
      </dsp:txBody>
      <dsp:txXfrm>
        <a:off x="4155097" y="1088253"/>
        <a:ext cx="2959127" cy="1837317"/>
      </dsp:txXfrm>
    </dsp:sp>
    <dsp:sp modelId="{CC077014-CE82-4DF0-83C2-F12743877D7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D6AAE-EC1E-4434-9ACD-53A88407C7E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Marko Cindrić</a:t>
          </a:r>
          <a:r>
            <a:rPr lang="en-US" sz="2600" b="0" i="0" kern="1200" baseline="0"/>
            <a:t>, </a:t>
          </a:r>
          <a:r>
            <a:rPr lang="en-US" sz="2600" b="1" i="0" kern="1200" baseline="0"/>
            <a:t>Marko Ćiril Zovko</a:t>
          </a:r>
          <a:r>
            <a:rPr lang="en-US" sz="2600" b="0" i="0" kern="1200" baseline="0"/>
            <a:t> – Dokumentacija </a:t>
          </a:r>
          <a:endParaRPr lang="en-US" sz="26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02343-0C04-41E6-BCC3-876DBDF31AC1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6289A-3D73-4701-9FB5-6F059CFDC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3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BD75-3A49-835E-DA48-021F6F05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A10A-A10D-56BB-C5CC-569F27B77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DF3F-1C54-39DC-656D-7E19CA9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DE4C-C144-4D2F-6B8B-948AF831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DE82-69E9-DACF-E5AB-D78C3D9A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CEED-2C18-23FB-DFDB-B275755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E8548-897F-EFA3-CFA5-7528A29F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0476-8684-6319-904F-021FA89B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06F2-F2D5-D97E-6FEB-56F64D10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5A2E-1BB6-CC2E-9D28-ABF8201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E1BD-EEFF-2E82-58CA-8351FC1F6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3351-B636-BA66-5E0A-331C9000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775D-1FE3-23D2-B594-5180FBD8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7B3B-A11F-DD86-2304-B69FCDC6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044C3-AC19-A80E-BE22-D67291D2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1998-3C55-E8B9-DA6D-DD0D451A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5102-7C28-A146-CDD6-116A766A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615B-7E63-E949-DE70-972E5EC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5EA9-7BD2-45F2-E379-2DED831B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CBCF-DD9D-EA6C-D205-3B96492B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0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6D2C-0B97-7003-BB1B-F4C1681D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AF95-63B9-2A5E-4169-10130851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15BB-9664-1347-AF51-6E001C0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6882-AA06-F20C-0B06-B7BE4481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A680-BC18-19CE-6EC9-566FFE2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0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10EF-982A-6805-D4E0-0E79DB7E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8144-45EE-D925-72BD-E88BFC98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DD27D-BEA5-CEE8-574E-4593E42E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3A3A-52EC-938B-6D9F-69FCF15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57D8-056E-3EEA-2170-5EF8753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D692-B337-699B-419F-51076D0C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4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6D11-5DFC-2B20-0B8B-BE459CE0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BF429-49F9-63F7-77E0-27078CDA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18A3-FF5B-9954-1265-0CA20013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B28DD-C617-5DF0-AC3D-778FF4FC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5922C-9E7E-77F1-CFF1-2CA4CEAE6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546B5-D39F-E117-A47F-49D1A570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4FE67-2BEF-6E85-05B2-CFFBCF6A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12F27-B832-B8EA-720C-37655924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6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81FD-AB5D-3046-FC53-686983BD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C04ED-6704-3521-A036-3800A8FD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2F23A-F926-2FE7-81F5-10CF386A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1B158-DB71-D99A-0873-1805AD3F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41043-3711-43EB-49D3-043BE137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1465-2517-4E2D-60AD-64C2B35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04AF-5F1E-98B9-C210-426BB598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17F4-964A-274F-7E10-474A484F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13E-763B-5FC0-5F36-16F9DC6A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FB862-CFDF-27FE-2DFD-3E277F7D6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42F7C-A82A-E7FB-CE0E-AFAD7FA9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9803-6EDF-62A0-8FD2-2ED0151C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44C9-B7B9-9D9B-374C-29079E3C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9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8FD5-D518-458F-1EBA-DDA833D1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FB2A-B190-9034-3A91-442153C4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4546D-8FB3-B971-097F-84B9A2FD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BB25-8A52-B799-68A4-AC720891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AF727-CAB4-CDE8-307E-D4BA350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C1BF3-1892-C9DB-8887-3FE2F65C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11553-F8D1-043D-DF4E-6328EE00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AED40-AF22-48C7-4F57-2D20D83E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6A5E-41CF-31AC-169F-740F99297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ABA5-88DC-4205-9A20-D3B8287ADC09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8FCD-F095-FFB2-407B-80C271169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FA02-9EB2-4C4F-8A56-9768B7C3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0B6C-22DC-4D4C-8F29-0271C00D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07" y="857252"/>
            <a:ext cx="5097129" cy="3088756"/>
          </a:xfrm>
        </p:spPr>
        <p:txBody>
          <a:bodyPr anchor="b">
            <a:normAutofit/>
          </a:bodyPr>
          <a:lstStyle/>
          <a:p>
            <a:pPr algn="l"/>
            <a:r>
              <a:rPr lang="hr-HR" sz="5400" b="1" dirty="0">
                <a:solidFill>
                  <a:srgbClr val="FFFFFF"/>
                </a:solidFill>
              </a:rPr>
              <a:t>Virtualni Ormar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hr-HR">
                <a:solidFill>
                  <a:srgbClr val="FFFFFF"/>
                </a:solidFill>
              </a:rPr>
              <a:t>Tim:  Portane</a:t>
            </a:r>
          </a:p>
          <a:p>
            <a:pPr algn="l"/>
            <a:r>
              <a:rPr lang="hr-HR" noProof="0">
                <a:solidFill>
                  <a:srgbClr val="FFFFFF"/>
                </a:solidFill>
              </a:rPr>
              <a:t>Ak. god. 2024./2025.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4E41DC2-2479-7DBD-F22F-C1AF70FF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59" y="2585983"/>
            <a:ext cx="3737164" cy="17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6CA9-072F-DEA2-6066-7C1A5582A26B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noProof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Organizacija</a:t>
            </a:r>
            <a:r>
              <a:rPr lang="en-US" sz="4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noProof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rada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BBAA5E-4F37-E853-154A-44C490D0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9" y="1966293"/>
            <a:ext cx="107281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4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9E63A-F9A4-D6F0-2B70-624B889C1CA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noProof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Zaključak</a:t>
            </a:r>
            <a:r>
              <a:rPr lang="en-US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4BFFA3-5D6D-5EC3-BCDC-497ED07AD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12" y="2278251"/>
            <a:ext cx="10988297" cy="39675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r-HR" altLang="en-US" sz="16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r-HR" altLang="en-US" sz="2000" b="1" i="0" u="none" strike="noStrike" cap="none" normalizeH="0" baseline="0" dirty="0">
                <a:ln>
                  <a:noFill/>
                </a:ln>
                <a:effectLst/>
              </a:rPr>
              <a:t>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Što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je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bilo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dobro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Suradnja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unutar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tima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bila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je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ključna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za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uspjeh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Korištenje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modernih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tehnologija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omogućilo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je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brzi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razvoj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implementaciju</a:t>
            </a:r>
            <a:endParaRPr kumimoji="0" lang="hr-HR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 err="1"/>
              <a:t>Razvijene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vještine</a:t>
            </a:r>
            <a:r>
              <a:rPr lang="en-GB" sz="2000" dirty="0"/>
              <a:t> </a:t>
            </a:r>
            <a:r>
              <a:rPr lang="en-GB" sz="2000" dirty="0" err="1"/>
              <a:t>poput</a:t>
            </a:r>
            <a:r>
              <a:rPr lang="en-GB" sz="2000" dirty="0"/>
              <a:t> </a:t>
            </a:r>
            <a:r>
              <a:rPr lang="en-GB" sz="2000" dirty="0" err="1"/>
              <a:t>optimizacije</a:t>
            </a:r>
            <a:r>
              <a:rPr lang="en-GB" sz="2000" dirty="0"/>
              <a:t> </a:t>
            </a:r>
            <a:r>
              <a:rPr lang="en-GB" sz="2000" dirty="0" err="1"/>
              <a:t>sustava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integracije</a:t>
            </a:r>
            <a:r>
              <a:rPr lang="en-GB" sz="2000" dirty="0"/>
              <a:t> </a:t>
            </a:r>
            <a:r>
              <a:rPr lang="en-GB" sz="2000" dirty="0" err="1"/>
              <a:t>vanjskih</a:t>
            </a:r>
            <a:r>
              <a:rPr lang="en-GB" sz="2000" dirty="0"/>
              <a:t> API-</a:t>
            </a:r>
            <a:r>
              <a:rPr lang="en-GB" sz="2000" dirty="0" err="1"/>
              <a:t>ja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r-HR" altLang="en-US" sz="2000" b="1" i="0" u="none" strike="noStrike" cap="none" normalizeH="0" baseline="0" dirty="0">
                <a:ln>
                  <a:noFill/>
                </a:ln>
                <a:effectLst/>
              </a:rPr>
              <a:t>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Što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je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moglo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bolje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r-HR" altLang="en-US" sz="2000" dirty="0"/>
              <a:t>Vremenska organiziranost</a:t>
            </a: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r-HR" sz="2000" b="1" dirty="0"/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it-IT" sz="2000" b="1" dirty="0" err="1"/>
              <a:t>Što</a:t>
            </a:r>
            <a:r>
              <a:rPr lang="it-IT" sz="2000" b="1" dirty="0"/>
              <a:t> se </a:t>
            </a:r>
            <a:r>
              <a:rPr lang="it-IT" sz="2000" b="1" dirty="0" err="1"/>
              <a:t>nikako</a:t>
            </a:r>
            <a:r>
              <a:rPr lang="it-IT" sz="2000" b="1" dirty="0"/>
              <a:t> ne bi </a:t>
            </a:r>
            <a:r>
              <a:rPr lang="it-IT" sz="2000" b="1" dirty="0" err="1"/>
              <a:t>smjelo</a:t>
            </a:r>
            <a:r>
              <a:rPr lang="it-IT" sz="2000" b="1" dirty="0"/>
              <a:t> </a:t>
            </a:r>
            <a:r>
              <a:rPr lang="it-IT" sz="2000" b="1" dirty="0" err="1"/>
              <a:t>ponoviti</a:t>
            </a:r>
            <a:endParaRPr lang="hr-HR" altLang="en-US" sz="2000" b="1" dirty="0"/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 err="1"/>
              <a:t>Nedovoljna</a:t>
            </a:r>
            <a:r>
              <a:rPr lang="en-GB" sz="2000" dirty="0"/>
              <a:t> </a:t>
            </a:r>
            <a:r>
              <a:rPr lang="en-GB" sz="2000" dirty="0" err="1"/>
              <a:t>procjena</a:t>
            </a:r>
            <a:r>
              <a:rPr lang="en-GB" sz="2000" dirty="0"/>
              <a:t> </a:t>
            </a:r>
            <a:r>
              <a:rPr lang="en-GB" sz="2000" dirty="0" err="1"/>
              <a:t>tehničkih</a:t>
            </a:r>
            <a:r>
              <a:rPr lang="en-GB" sz="2000" dirty="0"/>
              <a:t> </a:t>
            </a:r>
            <a:r>
              <a:rPr lang="en-GB" sz="2000" dirty="0" err="1"/>
              <a:t>zahtjeva</a:t>
            </a:r>
            <a:r>
              <a:rPr lang="en-GB" sz="2000" dirty="0"/>
              <a:t> za </a:t>
            </a:r>
            <a:r>
              <a:rPr lang="en-GB" sz="2000" dirty="0" err="1"/>
              <a:t>pojedine</a:t>
            </a:r>
            <a:r>
              <a:rPr lang="en-GB" sz="2000" dirty="0"/>
              <a:t> alate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biblioteke</a:t>
            </a:r>
            <a:r>
              <a:rPr lang="en-GB" sz="2000" dirty="0"/>
              <a:t>, </a:t>
            </a:r>
            <a:r>
              <a:rPr lang="en-GB" sz="2000" dirty="0" err="1"/>
              <a:t>što</a:t>
            </a:r>
            <a:r>
              <a:rPr lang="en-GB" sz="2000" dirty="0"/>
              <a:t> je </a:t>
            </a:r>
            <a:r>
              <a:rPr lang="en-GB" sz="2000" dirty="0" err="1"/>
              <a:t>dovelo</a:t>
            </a:r>
            <a:r>
              <a:rPr lang="en-GB" sz="2000" dirty="0"/>
              <a:t> do </a:t>
            </a:r>
            <a:r>
              <a:rPr lang="en-GB" sz="2000" dirty="0" err="1"/>
              <a:t>komplikacija</a:t>
            </a:r>
            <a:r>
              <a:rPr lang="en-GB" sz="2000" dirty="0"/>
              <a:t> </a:t>
            </a:r>
            <a:r>
              <a:rPr lang="en-GB" sz="2000" dirty="0" err="1"/>
              <a:t>prilikom</a:t>
            </a:r>
            <a:r>
              <a:rPr lang="en-GB" sz="2000" dirty="0"/>
              <a:t> </a:t>
            </a:r>
            <a:r>
              <a:rPr lang="en-GB" sz="2000" dirty="0" err="1"/>
              <a:t>njihove</a:t>
            </a:r>
            <a:r>
              <a:rPr lang="en-GB" sz="2000" dirty="0"/>
              <a:t> </a:t>
            </a:r>
            <a:r>
              <a:rPr lang="en-GB" sz="2000" dirty="0" err="1"/>
              <a:t>integracije</a:t>
            </a:r>
            <a:endParaRPr lang="hr-HR" altLang="en-US" sz="2000" dirty="0"/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953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884AB-AAAE-6E1A-078D-5B17CED98C81}"/>
              </a:ext>
            </a:extLst>
          </p:cNvPr>
          <p:cNvSpPr txBox="1"/>
          <p:nvPr/>
        </p:nvSpPr>
        <p:spPr>
          <a:xfrm>
            <a:off x="330621" y="196994"/>
            <a:ext cx="9128735" cy="3484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9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9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Pažnji</a:t>
            </a:r>
            <a:endParaRPr lang="en-US" sz="9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hr-HR" sz="4000" noProof="0">
                <a:solidFill>
                  <a:srgbClr val="FFFFFF"/>
                </a:solidFill>
              </a:rPr>
              <a:t>Članovi 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hr-H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Rectangle 2">
            <a:extLst>
              <a:ext uri="{FF2B5EF4-FFF2-40B4-BE49-F238E27FC236}">
                <a16:creationId xmlns:a16="http://schemas.microsoft.com/office/drawing/2014/main" id="{93F8DD92-5EF4-8715-BEB5-56F2967F7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319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b="1" noProof="0" dirty="0">
                <a:solidFill>
                  <a:srgbClr val="FFFFFF"/>
                </a:solidFill>
              </a:rPr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1622744"/>
            <a:ext cx="11732646" cy="49407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 err="1"/>
              <a:t>Što</a:t>
            </a:r>
            <a:r>
              <a:rPr lang="en-GB" sz="1800" b="1" dirty="0"/>
              <a:t> </a:t>
            </a:r>
            <a:r>
              <a:rPr lang="en-GB" sz="1800" b="1" dirty="0" err="1"/>
              <a:t>aplikacija</a:t>
            </a:r>
            <a:r>
              <a:rPr lang="en-GB" sz="1800" b="1" dirty="0"/>
              <a:t> </a:t>
            </a:r>
            <a:r>
              <a:rPr lang="en-GB" sz="1800" b="1" dirty="0" err="1"/>
              <a:t>rješava</a:t>
            </a:r>
            <a:r>
              <a:rPr lang="en-GB" sz="1600" b="1" dirty="0"/>
              <a:t>?</a:t>
            </a:r>
          </a:p>
          <a:p>
            <a:pPr marL="0" indent="0">
              <a:buNone/>
            </a:pPr>
            <a:r>
              <a:rPr lang="en-GB" sz="1800" dirty="0" err="1"/>
              <a:t>Virtualni</a:t>
            </a:r>
            <a:r>
              <a:rPr lang="en-GB" sz="1800" dirty="0"/>
              <a:t> </a:t>
            </a:r>
            <a:r>
              <a:rPr lang="en-GB" sz="1800" dirty="0" err="1"/>
              <a:t>Ormar</a:t>
            </a:r>
            <a:r>
              <a:rPr lang="en-GB" sz="1800" dirty="0"/>
              <a:t> </a:t>
            </a:r>
            <a:r>
              <a:rPr lang="en-GB" sz="1800" dirty="0" err="1"/>
              <a:t>digitalizira</a:t>
            </a:r>
            <a:r>
              <a:rPr lang="en-GB" sz="1800" dirty="0"/>
              <a:t> </a:t>
            </a:r>
            <a:r>
              <a:rPr lang="en-GB" sz="1800" dirty="0" err="1"/>
              <a:t>organizaciju</a:t>
            </a:r>
            <a:r>
              <a:rPr lang="en-GB" sz="1800" dirty="0"/>
              <a:t> </a:t>
            </a:r>
            <a:r>
              <a:rPr lang="en-GB" sz="1800" dirty="0" err="1"/>
              <a:t>odjeće</a:t>
            </a:r>
            <a:r>
              <a:rPr lang="en-GB" sz="1800" dirty="0"/>
              <a:t>, </a:t>
            </a:r>
            <a:r>
              <a:rPr lang="en-GB" sz="1800" dirty="0" err="1"/>
              <a:t>omogućuje</a:t>
            </a:r>
            <a:r>
              <a:rPr lang="en-GB" sz="1800" dirty="0"/>
              <a:t> </a:t>
            </a:r>
            <a:r>
              <a:rPr lang="en-GB" sz="1800" dirty="0" err="1"/>
              <a:t>brzo</a:t>
            </a:r>
            <a:r>
              <a:rPr lang="en-GB" sz="1800" dirty="0"/>
              <a:t> </a:t>
            </a:r>
            <a:r>
              <a:rPr lang="en-GB" sz="1800" dirty="0" err="1"/>
              <a:t>pretraživanje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upravljanje</a:t>
            </a:r>
            <a:r>
              <a:rPr lang="en-GB" sz="1800" dirty="0"/>
              <a:t> </a:t>
            </a:r>
            <a:r>
              <a:rPr lang="en-GB" sz="1800" dirty="0" err="1"/>
              <a:t>ormarom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dijeljenje</a:t>
            </a:r>
            <a:r>
              <a:rPr lang="en-GB" sz="1800" dirty="0"/>
              <a:t> </a:t>
            </a:r>
            <a:r>
              <a:rPr lang="en-GB" sz="1800" dirty="0" err="1"/>
              <a:t>odjevnih</a:t>
            </a:r>
            <a:r>
              <a:rPr lang="en-GB" sz="1800" dirty="0"/>
              <a:t> </a:t>
            </a:r>
            <a:r>
              <a:rPr lang="en-GB" sz="1800" dirty="0" err="1"/>
              <a:t>predmeta</a:t>
            </a:r>
            <a:r>
              <a:rPr lang="en-GB" sz="1800" dirty="0"/>
              <a:t> s </a:t>
            </a:r>
            <a:r>
              <a:rPr lang="en-GB" sz="1800" dirty="0" err="1"/>
              <a:t>drugim</a:t>
            </a:r>
            <a:r>
              <a:rPr lang="en-GB" sz="1800" dirty="0"/>
              <a:t> </a:t>
            </a:r>
            <a:r>
              <a:rPr lang="en-GB" sz="1800" dirty="0" err="1"/>
              <a:t>korisnicima</a:t>
            </a:r>
            <a:r>
              <a:rPr lang="en-GB" sz="1800" dirty="0"/>
              <a:t>.</a:t>
            </a:r>
            <a:endParaRPr lang="hr-HR" sz="18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b="1" dirty="0" err="1"/>
              <a:t>Cilj</a:t>
            </a:r>
            <a:r>
              <a:rPr lang="en-GB" sz="1800" b="1" dirty="0"/>
              <a:t> </a:t>
            </a:r>
            <a:r>
              <a:rPr lang="en-GB" sz="1800" b="1" dirty="0" err="1"/>
              <a:t>projekta</a:t>
            </a:r>
            <a:endParaRPr lang="en-GB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Organizacija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kategorizacija</a:t>
            </a:r>
            <a:r>
              <a:rPr lang="en-GB" sz="1800" dirty="0"/>
              <a:t> </a:t>
            </a:r>
            <a:r>
              <a:rPr lang="en-GB" sz="1800" dirty="0" err="1"/>
              <a:t>odjeće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Prijedlozi</a:t>
            </a:r>
            <a:r>
              <a:rPr lang="en-GB" sz="1800" dirty="0"/>
              <a:t> </a:t>
            </a:r>
            <a:r>
              <a:rPr lang="en-GB" sz="1800" dirty="0" err="1"/>
              <a:t>odjevnih</a:t>
            </a:r>
            <a:r>
              <a:rPr lang="en-GB" sz="1800" dirty="0"/>
              <a:t> </a:t>
            </a:r>
            <a:r>
              <a:rPr lang="en-GB" sz="1800" dirty="0" err="1"/>
              <a:t>kombinacija</a:t>
            </a:r>
            <a:r>
              <a:rPr lang="en-GB" sz="1800" dirty="0"/>
              <a:t> </a:t>
            </a:r>
            <a:r>
              <a:rPr lang="en-GB" sz="1800" dirty="0" err="1"/>
              <a:t>prema</a:t>
            </a:r>
            <a:r>
              <a:rPr lang="en-GB" sz="1800" dirty="0"/>
              <a:t> </a:t>
            </a:r>
            <a:r>
              <a:rPr lang="en-GB" sz="1800" dirty="0" err="1"/>
              <a:t>vremenu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aktivnostima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Dijeljenje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pregled</a:t>
            </a:r>
            <a:r>
              <a:rPr lang="en-GB" sz="1800" dirty="0"/>
              <a:t> </a:t>
            </a:r>
            <a:r>
              <a:rPr lang="en-GB" sz="1800" dirty="0" err="1"/>
              <a:t>javnih</a:t>
            </a:r>
            <a:r>
              <a:rPr lang="en-GB" sz="1800" dirty="0"/>
              <a:t> </a:t>
            </a:r>
            <a:r>
              <a:rPr lang="en-GB" sz="1800" dirty="0" err="1"/>
              <a:t>ormara</a:t>
            </a:r>
            <a:r>
              <a:rPr lang="en-GB" sz="1800" dirty="0"/>
              <a:t>.</a:t>
            </a:r>
            <a:endParaRPr lang="hr-HR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buNone/>
            </a:pPr>
            <a:r>
              <a:rPr lang="en-GB" sz="1800" b="1" dirty="0" err="1"/>
              <a:t>Slična</a:t>
            </a:r>
            <a:r>
              <a:rPr lang="en-GB" sz="1800" b="1" dirty="0"/>
              <a:t> </a:t>
            </a:r>
            <a:r>
              <a:rPr lang="en-GB" sz="1800" b="1" dirty="0" err="1"/>
              <a:t>rješenja</a:t>
            </a:r>
            <a:r>
              <a:rPr lang="en-GB" sz="1800" b="1" dirty="0"/>
              <a:t> </a:t>
            </a:r>
            <a:r>
              <a:rPr lang="en-GB" sz="1800" b="1" dirty="0" err="1"/>
              <a:t>i</a:t>
            </a:r>
            <a:r>
              <a:rPr lang="en-GB" sz="1800" b="1" dirty="0"/>
              <a:t> </a:t>
            </a:r>
            <a:r>
              <a:rPr lang="en-GB" sz="1800" b="1" dirty="0" err="1"/>
              <a:t>prednosti</a:t>
            </a:r>
            <a:endParaRPr lang="en-GB" sz="1800" b="1" dirty="0"/>
          </a:p>
          <a:p>
            <a:pPr marL="0" indent="0">
              <a:buNone/>
            </a:pPr>
            <a:r>
              <a:rPr lang="en-GB" sz="1800" dirty="0"/>
              <a:t>Stylebook </a:t>
            </a:r>
            <a:r>
              <a:rPr lang="en-GB" sz="1800" dirty="0" err="1"/>
              <a:t>nudi</a:t>
            </a:r>
            <a:r>
              <a:rPr lang="en-GB" sz="1800" dirty="0"/>
              <a:t> </a:t>
            </a:r>
            <a:r>
              <a:rPr lang="en-GB" sz="1800" dirty="0" err="1"/>
              <a:t>osnovne</a:t>
            </a:r>
            <a:r>
              <a:rPr lang="en-GB" sz="1800" dirty="0"/>
              <a:t> </a:t>
            </a:r>
            <a:r>
              <a:rPr lang="en-GB" sz="1800" dirty="0" err="1"/>
              <a:t>funkcionalnosti</a:t>
            </a:r>
            <a:r>
              <a:rPr lang="en-GB" sz="1800" dirty="0"/>
              <a:t>, </a:t>
            </a:r>
            <a:r>
              <a:rPr lang="en-GB" sz="1800" dirty="0" err="1"/>
              <a:t>dok</a:t>
            </a:r>
            <a:r>
              <a:rPr lang="en-GB" sz="1800" dirty="0"/>
              <a:t> </a:t>
            </a:r>
            <a:r>
              <a:rPr lang="en-GB" sz="1800" dirty="0" err="1"/>
              <a:t>Virtualni</a:t>
            </a:r>
            <a:r>
              <a:rPr lang="en-GB" sz="1800" dirty="0"/>
              <a:t> </a:t>
            </a:r>
            <a:r>
              <a:rPr lang="en-GB" sz="1800" dirty="0" err="1"/>
              <a:t>Ormar</a:t>
            </a:r>
            <a:r>
              <a:rPr lang="en-GB" sz="1800" dirty="0"/>
              <a:t> </a:t>
            </a:r>
            <a:r>
              <a:rPr lang="en-GB" sz="1800" dirty="0" err="1"/>
              <a:t>pruža</a:t>
            </a:r>
            <a:r>
              <a:rPr lang="en-GB" sz="1800" dirty="0"/>
              <a:t> </a:t>
            </a:r>
            <a:r>
              <a:rPr lang="en-GB" sz="1800" dirty="0" err="1"/>
              <a:t>prilagodljive</a:t>
            </a:r>
            <a:r>
              <a:rPr lang="en-GB" sz="1800" dirty="0"/>
              <a:t> </a:t>
            </a:r>
            <a:r>
              <a:rPr lang="en-GB" sz="1800" dirty="0" err="1"/>
              <a:t>ormare</a:t>
            </a:r>
            <a:r>
              <a:rPr lang="en-GB" sz="1800" dirty="0"/>
              <a:t>, </a:t>
            </a:r>
            <a:r>
              <a:rPr lang="en-GB" sz="1800" dirty="0" err="1"/>
              <a:t>interaktivne</a:t>
            </a:r>
            <a:r>
              <a:rPr lang="en-GB" sz="1800" dirty="0"/>
              <a:t> </a:t>
            </a:r>
            <a:r>
              <a:rPr lang="en-GB" sz="1800" dirty="0" err="1"/>
              <a:t>prijedloge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vremenske</a:t>
            </a:r>
            <a:r>
              <a:rPr lang="en-GB" sz="1800" dirty="0"/>
              <a:t> </a:t>
            </a:r>
            <a:r>
              <a:rPr lang="en-GB" sz="1800" dirty="0" err="1"/>
              <a:t>prognoze</a:t>
            </a:r>
            <a:r>
              <a:rPr lang="en-GB" sz="1800" dirty="0"/>
              <a:t> za </a:t>
            </a:r>
            <a:r>
              <a:rPr lang="en-GB" sz="1800" dirty="0" err="1"/>
              <a:t>bolje</a:t>
            </a:r>
            <a:r>
              <a:rPr lang="en-GB" sz="1800" dirty="0"/>
              <a:t> </a:t>
            </a:r>
            <a:r>
              <a:rPr lang="en-GB" sz="1800" dirty="0" err="1"/>
              <a:t>preporuke</a:t>
            </a:r>
            <a:r>
              <a:rPr lang="en-GB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hr-H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93ABF-8C62-B42E-674F-E238EE8CC5E5}"/>
              </a:ext>
            </a:extLst>
          </p:cNvPr>
          <p:cNvSpPr txBox="1"/>
          <p:nvPr/>
        </p:nvSpPr>
        <p:spPr>
          <a:xfrm>
            <a:off x="466722" y="586855"/>
            <a:ext cx="2750007" cy="3769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Glavni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funkcionalni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zahtjevi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E2B2B4-BBA8-81CE-7392-3424738417CA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Pregled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pretraživanje</a:t>
            </a:r>
            <a:r>
              <a:rPr lang="en-US" sz="2000" b="1" dirty="0"/>
              <a:t> </a:t>
            </a:r>
            <a:r>
              <a:rPr lang="en-US" sz="2000" b="1" dirty="0" err="1"/>
              <a:t>artikala</a:t>
            </a:r>
            <a:endParaRPr lang="hr-HR" sz="2000" b="1" dirty="0"/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Kreiranje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upravljanje</a:t>
            </a:r>
            <a:r>
              <a:rPr lang="en-US" sz="2000" b="1" dirty="0"/>
              <a:t> </a:t>
            </a:r>
            <a:r>
              <a:rPr lang="en-US" sz="2000" b="1" dirty="0" err="1"/>
              <a:t>ormarima</a:t>
            </a:r>
            <a:endParaRPr lang="hr-HR" sz="2000" b="1" dirty="0"/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Dodavanje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kategorizacija</a:t>
            </a:r>
            <a:r>
              <a:rPr lang="en-US" sz="2000" b="1" dirty="0"/>
              <a:t> </a:t>
            </a:r>
            <a:r>
              <a:rPr lang="en-US" sz="2000" b="1" dirty="0" err="1"/>
              <a:t>artikala</a:t>
            </a:r>
            <a:endParaRPr lang="hr-HR" sz="2000" dirty="0"/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Prijedlog</a:t>
            </a:r>
            <a:r>
              <a:rPr lang="en-US" sz="2000" b="1" dirty="0"/>
              <a:t> </a:t>
            </a:r>
            <a:r>
              <a:rPr lang="en-US" sz="2000" b="1" dirty="0" err="1"/>
              <a:t>odjevnih</a:t>
            </a:r>
            <a:r>
              <a:rPr lang="en-US" sz="2000" b="1" dirty="0"/>
              <a:t> </a:t>
            </a:r>
            <a:r>
              <a:rPr lang="en-US" sz="2000" b="1" dirty="0" err="1"/>
              <a:t>kombinacija</a:t>
            </a:r>
            <a:endParaRPr lang="hr-HR" sz="2000" b="1" dirty="0"/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Dijeljenje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pregled</a:t>
            </a:r>
            <a:r>
              <a:rPr lang="en-US" sz="2000" b="1" dirty="0"/>
              <a:t> </a:t>
            </a:r>
            <a:r>
              <a:rPr lang="en-US" sz="2000" b="1" dirty="0" err="1"/>
              <a:t>javnih</a:t>
            </a:r>
            <a:r>
              <a:rPr lang="en-US" sz="2000" b="1" dirty="0"/>
              <a:t> </a:t>
            </a:r>
            <a:r>
              <a:rPr lang="en-US" sz="2000" b="1" dirty="0" err="1"/>
              <a:t>ormara</a:t>
            </a:r>
            <a:endParaRPr lang="hr-HR" sz="2000" b="1" dirty="0"/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Oglašivači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83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B9117-1FB9-BA73-C279-50E372002A05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Nefunkcionalni zahtjevi i zahtjevi domene primjene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D671ED-EEB5-BE2D-B6F3-86300692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Nefunkcionalni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zahtjevi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Brzo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pretraživanje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artikala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Visoka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dostupnost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skalabilnost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Zahtjevi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domene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primjene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Podrška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za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korisničke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uloge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neregistrirani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registrirani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oglašivači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Fleksibilna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struktura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ormara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Integracija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vremenskim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API-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jem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94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26A9F-A379-A0EF-4232-B433B73C03B2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obrazaca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6523FDF7-0148-ED2B-2004-C4755150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73538"/>
            <a:ext cx="7225748" cy="53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DF760-9B6E-D57E-9144-4612B82EA65B}"/>
              </a:ext>
            </a:extLst>
          </p:cNvPr>
          <p:cNvSpPr txBox="1"/>
          <p:nvPr/>
        </p:nvSpPr>
        <p:spPr>
          <a:xfrm>
            <a:off x="807490" y="2699581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Komponenti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F13F091-F31F-A3B1-CB6C-15EF0A5CC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1571008"/>
            <a:ext cx="7911348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72466-3E03-6F56-E7D2-282214B93AB0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Ispitivanje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575DB-F114-F476-9E83-87A717C4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50" y="1828800"/>
            <a:ext cx="11378864" cy="47346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r-HR" altLang="en-US" sz="2400" b="1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Fokus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ispitivanja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Testiranje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ključnih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funkcionalnosti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sustava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registracija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prijava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kreiranje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ormara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pretraživanje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funkcionalni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nefunkcionalni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zahtjevi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r-HR" altLang="en-US" sz="2400" b="1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Potpunost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ispitivanja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Pokrivenost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svih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ključnih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komponenti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sustava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backend, frontend,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integracija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Primjena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automatiziranih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ručnih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testova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sve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glavne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funkcionalnosti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Testiranje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rubnih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slučajeva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ponašanja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sustava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nepredviđenim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okolnostima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09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A1F8E-91B7-C34A-C5E3-A0CBC2E22872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Korišteni alati i tehnologije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E1DA8B-FCC5-2503-BEED-21CFD01B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57" y="1885279"/>
            <a:ext cx="10417630" cy="44991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Programski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jezici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JavaScript ES6, JDK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Radni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okviri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biblioteke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React, Bootstrap, Leaflet, Spring Boot, Maven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Baza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podataka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PostgreSQL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Alati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za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razvoj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IntelliJ IDEA,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CLion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, VS Code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Alati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za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ispitivanje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Selenium IDE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WebDriver, Swagger UI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Alati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za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dokumentaciju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upravljanje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GitHub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hr-HR" altLang="en-US" sz="1900" b="1" dirty="0"/>
              <a:t>Alati za </a:t>
            </a:r>
            <a:r>
              <a:rPr lang="hr-HR" altLang="en-US" sz="1900" b="1" dirty="0" err="1"/>
              <a:t>raz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mještaj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aplikacije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Render,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MinIO</a:t>
            </a:r>
            <a:endParaRPr lang="hr-HR" altLang="en-US" sz="19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r-HR" altLang="en-US" sz="1900" b="1" i="0" u="none" strike="noStrike" cap="none" normalizeH="0" baseline="0" dirty="0" err="1">
                <a:ln>
                  <a:noFill/>
                </a:ln>
                <a:effectLst/>
              </a:rPr>
              <a:t>Mikroservisi</a:t>
            </a:r>
            <a:endParaRPr kumimoji="0" lang="hr-HR" altLang="en-US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Weatherbit.io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3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405</Words>
  <Application>Microsoft Office PowerPoint</Application>
  <PresentationFormat>Widescreen</PresentationFormat>
  <Paragraphs>88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Virtualni Ormar</vt:lpstr>
      <vt:lpstr>Članovi grupe</vt:lpstr>
      <vt:lpstr>O projektu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Virtualni Ormar</dc:title>
  <dc:creator>Marko Zovko</dc:creator>
  <cp:lastModifiedBy>Marko Cindrić</cp:lastModifiedBy>
  <cp:revision>3</cp:revision>
  <dcterms:created xsi:type="dcterms:W3CDTF">2025-01-24T14:14:16Z</dcterms:created>
  <dcterms:modified xsi:type="dcterms:W3CDTF">2025-01-24T22:30:31Z</dcterms:modified>
</cp:coreProperties>
</file>