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39"/>
  </p:notesMasterIdLst>
  <p:handoutMasterIdLst>
    <p:handoutMasterId r:id="rId40"/>
  </p:handoutMasterIdLst>
  <p:sldIdLst>
    <p:sldId id="307" r:id="rId5"/>
    <p:sldId id="325" r:id="rId6"/>
    <p:sldId id="344" r:id="rId7"/>
    <p:sldId id="345" r:id="rId8"/>
    <p:sldId id="342" r:id="rId9"/>
    <p:sldId id="380" r:id="rId10"/>
    <p:sldId id="381" r:id="rId11"/>
    <p:sldId id="319" r:id="rId12"/>
    <p:sldId id="367" r:id="rId13"/>
    <p:sldId id="372" r:id="rId14"/>
    <p:sldId id="328" r:id="rId15"/>
    <p:sldId id="371" r:id="rId16"/>
    <p:sldId id="334" r:id="rId17"/>
    <p:sldId id="365" r:id="rId18"/>
    <p:sldId id="337" r:id="rId19"/>
    <p:sldId id="355" r:id="rId20"/>
    <p:sldId id="346" r:id="rId21"/>
    <p:sldId id="356" r:id="rId22"/>
    <p:sldId id="368" r:id="rId23"/>
    <p:sldId id="369" r:id="rId24"/>
    <p:sldId id="340" r:id="rId25"/>
    <p:sldId id="357" r:id="rId26"/>
    <p:sldId id="354" r:id="rId27"/>
    <p:sldId id="374" r:id="rId28"/>
    <p:sldId id="376" r:id="rId29"/>
    <p:sldId id="379" r:id="rId30"/>
    <p:sldId id="377" r:id="rId31"/>
    <p:sldId id="360" r:id="rId32"/>
    <p:sldId id="358" r:id="rId33"/>
    <p:sldId id="361" r:id="rId34"/>
    <p:sldId id="364" r:id="rId35"/>
    <p:sldId id="324" r:id="rId36"/>
    <p:sldId id="322" r:id="rId37"/>
    <p:sldId id="366" r:id="rId38"/>
  </p:sldIdLst>
  <p:sldSz cx="9144000" cy="5143500" type="screen16x9"/>
  <p:notesSz cx="7010400" cy="92964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92838" autoAdjust="0"/>
  </p:normalViewPr>
  <p:slideViewPr>
    <p:cSldViewPr snapToGrid="0">
      <p:cViewPr varScale="1">
        <p:scale>
          <a:sx n="70" d="100"/>
          <a:sy n="70" d="100"/>
        </p:scale>
        <p:origin x="744" y="184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a Container Scheduler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smtClean="0"/>
              <a:t>  - </a:t>
            </a:r>
            <a:r>
              <a:rPr lang="en-US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10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2/22/17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2/22/17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Relationship Id="rId3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emc.com/products-solutions/trial-software-download/scaleio.htm" TargetMode="External"/><Relationship Id="rId3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rexray" TargetMode="External"/><Relationship Id="rId4" Type="http://schemas.openxmlformats.org/officeDocument/2006/relationships/hyperlink" Target="https://github.com/emccode/mesos-module-dvdi" TargetMode="External"/><Relationship Id="rId5" Type="http://schemas.openxmlformats.org/officeDocument/2006/relationships/hyperlink" Target="https://github.com/codedellemc/mesos-module-dvdi" TargetMode="External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emccode/rexray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emccode/mesos-module-dvd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446550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dirty="0"/>
              <a:t>Software-Defined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/>
              <a:t>Multiple Frameworks run within the cluster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77494" flipV="1">
            <a:off x="5428025" y="1932613"/>
            <a:ext cx="798043" cy="27892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4611" flipV="1">
            <a:off x="5452363" y="3063597"/>
            <a:ext cx="1008741" cy="25465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274069" y="4187327"/>
            <a:ext cx="830365" cy="834219"/>
            <a:chOff x="4387078" y="3733472"/>
            <a:chExt cx="830365" cy="83421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493" y="3733472"/>
              <a:ext cx="605950" cy="61651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078" y="3951172"/>
              <a:ext cx="605950" cy="616519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5472778" y="2586387"/>
            <a:ext cx="760556" cy="1040444"/>
            <a:chOff x="6633593" y="2479435"/>
            <a:chExt cx="760556" cy="104044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764" y="2731997"/>
              <a:ext cx="710385" cy="78788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593" y="2479435"/>
              <a:ext cx="605950" cy="616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9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and Software 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Software-Defined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3" y="1473200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240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Scheduler’s compute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Software-Defined 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</a:t>
            </a:r>
            <a:r>
              <a:rPr lang="en-US" dirty="0"/>
              <a:t>Software-Defined </a:t>
            </a:r>
            <a:r>
              <a:rPr lang="en-US" dirty="0" smtClean="0"/>
              <a:t>Storage = Awesome!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 smtClean="0"/>
              <a:t>AWS, GCE, ScaleIO, </a:t>
            </a:r>
            <a:r>
              <a:rPr lang="en-US" dirty="0" err="1" smtClean="0"/>
              <a:t>VirtualBox</a:t>
            </a:r>
            <a:r>
              <a:rPr lang="en-US" dirty="0" smtClean="0"/>
              <a:t>, many more</a:t>
            </a:r>
          </a:p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3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5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with management APIs</a:t>
            </a:r>
          </a:p>
          <a:p>
            <a:r>
              <a:rPr lang="en-US" dirty="0" smtClean="0"/>
              <a:t>Cloud is perfect to enable DevOps</a:t>
            </a:r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822574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205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Monitoring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deploy and configure applications.</a:t>
            </a:r>
          </a:p>
          <a:p>
            <a:r>
              <a:rPr lang="en-US" dirty="0" smtClean="0"/>
              <a:t>Enable application monitoring via Management APIs</a:t>
            </a:r>
          </a:p>
          <a:p>
            <a:r>
              <a:rPr lang="en-US" dirty="0" smtClean="0"/>
              <a:t>Determine health and remediate!</a:t>
            </a:r>
          </a:p>
          <a:p>
            <a:r>
              <a:rPr lang="en-US" dirty="0" smtClean="0"/>
              <a:t>Can fix themselves, but to what end?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905352"/>
            <a:ext cx="2658979" cy="3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428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Self-aware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AWS SDK</a:t>
            </a:r>
            <a:r>
              <a:rPr lang="en-US" dirty="0"/>
              <a:t> </a:t>
            </a:r>
            <a:r>
              <a:rPr lang="en-US" dirty="0" smtClean="0"/>
              <a:t>– 10 Language bindings</a:t>
            </a:r>
          </a:p>
          <a:p>
            <a:r>
              <a:rPr lang="en-US" dirty="0" smtClean="0"/>
              <a:t>Software-based Storage Platform with a Cloud Platform driven by APIs</a:t>
            </a:r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Maintenance, Remediation, Performance,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elf-aware applications! </a:t>
            </a:r>
            <a:r>
              <a:rPr lang="en-US" dirty="0" err="1" smtClean="0"/>
              <a:t>Skynet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479844"/>
            <a:ext cx="3194050" cy="28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361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of</a:t>
            </a:r>
            <a:br>
              <a:rPr lang="en-US" dirty="0" smtClean="0"/>
            </a:br>
            <a:r>
              <a:rPr lang="en-US" dirty="0" smtClean="0"/>
              <a:t>Software-Defined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52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73" y="3293679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12" y="3332822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313" y="3315400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  <p:sp>
        <p:nvSpPr>
          <p:cNvPr id="22" name="Arc 21"/>
          <p:cNvSpPr/>
          <p:nvPr/>
        </p:nvSpPr>
        <p:spPr>
          <a:xfrm rot="17083943">
            <a:off x="1771614" y="1899466"/>
            <a:ext cx="3334502" cy="2633948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020877">
            <a:off x="1835551" y="1687534"/>
            <a:ext cx="121302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EBS </a:t>
            </a:r>
            <a:r>
              <a:rPr lang="en-US" sz="1400" b="1" dirty="0" err="1" smtClean="0">
                <a:solidFill>
                  <a:srgbClr val="FF0000"/>
                </a:solidFill>
                <a:latin typeface="+mn-lt"/>
              </a:rPr>
              <a:t>Vol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 API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18814" y="2304825"/>
            <a:ext cx="1133144" cy="1805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35" y="2581357"/>
            <a:ext cx="400397" cy="400397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>
            <a:off x="4962016" y="2437455"/>
            <a:ext cx="202919" cy="1783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8" y="2581357"/>
            <a:ext cx="400397" cy="400397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5617153" y="2304825"/>
            <a:ext cx="1617197" cy="19164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20" y="2581356"/>
            <a:ext cx="400397" cy="4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pPr lvl="1"/>
            <a:r>
              <a:rPr lang="en-US" dirty="0" smtClean="0"/>
              <a:t>Installed software versus Physical Storage Arrays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</a:t>
            </a:r>
            <a:r>
              <a:rPr lang="en-US" smtClean="0"/>
              <a:t>VMware VSAN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224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6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NFS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68" y="1008143"/>
            <a:ext cx="2719525" cy="3986996"/>
          </a:xfrm>
        </p:spPr>
      </p:pic>
    </p:spTree>
    <p:extLst>
      <p:ext uri="{BB962C8B-B14F-4D97-AF65-F5344CB8AC3E}">
        <p14:creationId xmlns:p14="http://schemas.microsoft.com/office/powerpoint/2010/main" val="15262221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VSAN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2" y="1195622"/>
            <a:ext cx="7734747" cy="3495511"/>
          </a:xfrm>
        </p:spPr>
      </p:pic>
    </p:spTree>
    <p:extLst>
      <p:ext uri="{BB962C8B-B14F-4D97-AF65-F5344CB8AC3E}">
        <p14:creationId xmlns:p14="http://schemas.microsoft.com/office/powerpoint/2010/main" val="16709784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</a:t>
            </a:r>
            <a:br>
              <a:rPr lang="en-US" dirty="0" smtClean="0"/>
            </a:br>
            <a:r>
              <a:rPr lang="en-US" dirty="0" smtClean="0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dispatching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1567</TotalTime>
  <Words>758</Words>
  <Application>Microsoft Macintosh PowerPoint</Application>
  <PresentationFormat>On-screen Show (16:9)</PresentationFormat>
  <Paragraphs>163</Paragraphs>
  <Slides>34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 Black</vt:lpstr>
      <vt:lpstr>Avenir Book</vt:lpstr>
      <vt:lpstr>Courier New</vt:lpstr>
      <vt:lpstr>Museo For Dell 300</vt:lpstr>
      <vt:lpstr>Museo Sans For Dell</vt:lpstr>
      <vt:lpstr>Museo Sans For Dell</vt:lpstr>
      <vt:lpstr>Wingdings</vt:lpstr>
      <vt:lpstr>Arial</vt:lpstr>
      <vt:lpstr>1_{ code } by DellEMC template</vt:lpstr>
      <vt:lpstr>PowerPoint Presentation</vt:lpstr>
      <vt:lpstr>Agenda</vt:lpstr>
      <vt:lpstr>Review of Software-Defined Storage</vt:lpstr>
      <vt:lpstr>What are they?</vt:lpstr>
      <vt:lpstr>What makes them unique?</vt:lpstr>
      <vt:lpstr>Example: NFS</vt:lpstr>
      <vt:lpstr>Example: VSAN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 Defined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External Storage Enablement</vt:lpstr>
      <vt:lpstr>What this Means for your Apps</vt:lpstr>
      <vt:lpstr>To the Cloud!</vt:lpstr>
      <vt:lpstr>Moving towards the Cloud</vt:lpstr>
      <vt:lpstr>Self Monitoring Apps</vt:lpstr>
      <vt:lpstr>Self-aware Applications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David vonThenen</cp:lastModifiedBy>
  <cp:revision>196</cp:revision>
  <cp:lastPrinted>2014-02-14T16:26:12Z</cp:lastPrinted>
  <dcterms:created xsi:type="dcterms:W3CDTF">2016-09-12T17:26:55Z</dcterms:created>
  <dcterms:modified xsi:type="dcterms:W3CDTF">2017-02-22T15:46:09Z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