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39"/>
  </p:notesMasterIdLst>
  <p:handoutMasterIdLst>
    <p:handoutMasterId r:id="rId40"/>
  </p:handoutMasterIdLst>
  <p:sldIdLst>
    <p:sldId id="307" r:id="rId5"/>
    <p:sldId id="325" r:id="rId6"/>
    <p:sldId id="344" r:id="rId7"/>
    <p:sldId id="345" r:id="rId8"/>
    <p:sldId id="342" r:id="rId9"/>
    <p:sldId id="378" r:id="rId10"/>
    <p:sldId id="373" r:id="rId11"/>
    <p:sldId id="319" r:id="rId12"/>
    <p:sldId id="367" r:id="rId13"/>
    <p:sldId id="372" r:id="rId14"/>
    <p:sldId id="328" r:id="rId15"/>
    <p:sldId id="371" r:id="rId16"/>
    <p:sldId id="334" r:id="rId17"/>
    <p:sldId id="365" r:id="rId18"/>
    <p:sldId id="337" r:id="rId19"/>
    <p:sldId id="355" r:id="rId20"/>
    <p:sldId id="346" r:id="rId21"/>
    <p:sldId id="356" r:id="rId22"/>
    <p:sldId id="368" r:id="rId23"/>
    <p:sldId id="369" r:id="rId24"/>
    <p:sldId id="340" r:id="rId25"/>
    <p:sldId id="357" r:id="rId26"/>
    <p:sldId id="354" r:id="rId27"/>
    <p:sldId id="379" r:id="rId28"/>
    <p:sldId id="380" r:id="rId29"/>
    <p:sldId id="381" r:id="rId30"/>
    <p:sldId id="377" r:id="rId31"/>
    <p:sldId id="360" r:id="rId32"/>
    <p:sldId id="358" r:id="rId33"/>
    <p:sldId id="361" r:id="rId34"/>
    <p:sldId id="364" r:id="rId35"/>
    <p:sldId id="324" r:id="rId36"/>
    <p:sldId id="322" r:id="rId37"/>
    <p:sldId id="366" r:id="rId38"/>
  </p:sldIdLst>
  <p:sldSz cx="9144000" cy="5143500" type="screen16x9"/>
  <p:notesSz cx="7010400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92838" autoAdjust="0"/>
  </p:normalViewPr>
  <p:slideViewPr>
    <p:cSldViewPr snapToGrid="0">
      <p:cViewPr varScale="1">
        <p:scale>
          <a:sx n="119" d="100"/>
          <a:sy n="119" d="100"/>
        </p:scale>
        <p:origin x="992" y="184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8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 Container Scheduler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smtClean="0"/>
              <a:t>  - </a:t>
            </a:r>
            <a:r>
              <a:rPr lang="en-US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4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2/22/17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2/22/17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Relationship Id="rId3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emc.com/products-solutions/trial-software-download/scaleio.htm" TargetMode="External"/><Relationship Id="rId3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rexray" TargetMode="External"/><Relationship Id="rId4" Type="http://schemas.openxmlformats.org/officeDocument/2006/relationships/hyperlink" Target="https://github.com/emccode/mesos-module-dvdi" TargetMode="External"/><Relationship Id="rId5" Type="http://schemas.openxmlformats.org/officeDocument/2006/relationships/hyperlink" Target="https://github.com/codedellemc/mesos-module-dvdi" TargetMode="External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emccode/rexray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22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446550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dirty="0"/>
              <a:t>Software-Defined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93" y="3733472"/>
            <a:ext cx="605950" cy="616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78" y="3951172"/>
            <a:ext cx="605950" cy="616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64" y="2731997"/>
            <a:ext cx="710385" cy="787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93" y="2479435"/>
            <a:ext cx="605950" cy="616519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8642E-6 L 0.37118 0.00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17284E-7 L 0.36458 -6.1728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6914E-7 L -0.28993 0.040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20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7 L -0.27865 0.032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1" y="16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8 -6.17284E-7 L -2.5E-6 1.2345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 Software 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Software-Defined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1473200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240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Software-Defined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</a:t>
            </a:r>
            <a:r>
              <a:rPr lang="en-US" dirty="0"/>
              <a:t>Software-Defined </a:t>
            </a:r>
            <a:r>
              <a:rPr lang="en-US" dirty="0" smtClean="0"/>
              <a:t>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3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5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with management APIs</a:t>
            </a:r>
          </a:p>
          <a:p>
            <a:r>
              <a:rPr lang="en-US" dirty="0" smtClean="0"/>
              <a:t>Cloud is perfect to enable DevOps</a:t>
            </a:r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822574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061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</a:p>
          <a:p>
            <a:r>
              <a:rPr lang="en-US" dirty="0" smtClean="0"/>
              <a:t>Enable application monitoring via Management APIs</a:t>
            </a:r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14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AWS SDK</a:t>
            </a:r>
            <a:r>
              <a:rPr lang="en-US" dirty="0"/>
              <a:t> </a:t>
            </a:r>
            <a:r>
              <a:rPr lang="en-US" dirty="0" smtClean="0"/>
              <a:t>– 10 Language bindings</a:t>
            </a:r>
          </a:p>
          <a:p>
            <a:r>
              <a:rPr lang="en-US" dirty="0" smtClean="0"/>
              <a:t>Software-based Storage Platform with a Cloud Platform driven by APIs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Maintenance, Remediation, Performance,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836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of</a:t>
            </a:r>
            <a:br>
              <a:rPr lang="en-US" dirty="0" smtClean="0"/>
            </a:br>
            <a:r>
              <a:rPr lang="en-US" dirty="0" smtClean="0"/>
              <a:t>Software-Defined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20528" y="3403178"/>
            <a:ext cx="524952" cy="639374"/>
            <a:chOff x="7129669" y="4078516"/>
            <a:chExt cx="524952" cy="6393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94039" y="3488981"/>
            <a:ext cx="524952" cy="639374"/>
            <a:chOff x="7129669" y="4078516"/>
            <a:chExt cx="524952" cy="63937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 rot="8078491">
            <a:off x="1821842" y="1503840"/>
            <a:ext cx="2495199" cy="1752604"/>
            <a:chOff x="4370486" y="1243314"/>
            <a:chExt cx="2045333" cy="175260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03152">
              <a:off x="4370486" y="1243314"/>
              <a:ext cx="2045333" cy="1752604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 rot="11331227">
              <a:off x="5040699" y="2310797"/>
              <a:ext cx="124703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Create EBS </a:t>
              </a:r>
              <a:r>
                <a:rPr lang="en-US" sz="1400" dirty="0" err="1" smtClean="0">
                  <a:solidFill>
                    <a:srgbClr val="FF0000"/>
                  </a:solidFill>
                  <a:latin typeface="+mn-lt"/>
                </a:rPr>
                <a:t>Vols</a:t>
              </a:r>
              <a:endParaRPr lang="en-US" sz="14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751995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473908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3" y="2242536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53" y="2076498"/>
            <a:ext cx="400397" cy="4003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91" y="2076498"/>
            <a:ext cx="400397" cy="4003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05" y="2068467"/>
            <a:ext cx="400397" cy="400397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5095116" y="3403178"/>
            <a:ext cx="524952" cy="639374"/>
            <a:chOff x="7129669" y="4078516"/>
            <a:chExt cx="524952" cy="63937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33646 -0.275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13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09877E-6 L 0.02708 -0.281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14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79E-6 L 0.17725 -0.27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10296 0.1595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79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0.32517 0.125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62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55538 0.077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3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6285 0.414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2071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573 0.424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12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0.18299 0.425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2129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pPr lvl="1"/>
            <a:r>
              <a:rPr lang="en-US" dirty="0" smtClean="0"/>
              <a:t>Installed software versus Physical Storage Arrays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</a:t>
            </a:r>
            <a:r>
              <a:rPr lang="en-US" smtClean="0"/>
              <a:t>VMware VSAN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224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NFS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68" y="1008143"/>
            <a:ext cx="2719525" cy="3986996"/>
          </a:xfrm>
        </p:spPr>
      </p:pic>
    </p:spTree>
    <p:extLst>
      <p:ext uri="{BB962C8B-B14F-4D97-AF65-F5344CB8AC3E}">
        <p14:creationId xmlns:p14="http://schemas.microsoft.com/office/powerpoint/2010/main" val="3936724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VSAN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2" y="1195622"/>
            <a:ext cx="7734747" cy="3495511"/>
          </a:xfrm>
        </p:spPr>
      </p:pic>
    </p:spTree>
    <p:extLst>
      <p:ext uri="{BB962C8B-B14F-4D97-AF65-F5344CB8AC3E}">
        <p14:creationId xmlns:p14="http://schemas.microsoft.com/office/powerpoint/2010/main" val="3785748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dispatching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1512</TotalTime>
  <Words>762</Words>
  <Application>Microsoft Macintosh PowerPoint</Application>
  <PresentationFormat>On-screen Show (16:9)</PresentationFormat>
  <Paragraphs>167</Paragraphs>
  <Slides>34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Black</vt:lpstr>
      <vt:lpstr>Avenir Book</vt:lpstr>
      <vt:lpstr>Courier New</vt:lpstr>
      <vt:lpstr>Museo For Dell 300</vt:lpstr>
      <vt:lpstr>Museo Sans For Dell</vt:lpstr>
      <vt:lpstr>Museo Sans For Dell</vt:lpstr>
      <vt:lpstr>Wingdings</vt:lpstr>
      <vt:lpstr>1_{ code } by DellEMC template</vt:lpstr>
      <vt:lpstr>PowerPoint Presentation</vt:lpstr>
      <vt:lpstr>Agenda</vt:lpstr>
      <vt:lpstr>Review of Software-Defined Storage</vt:lpstr>
      <vt:lpstr>What are they?</vt:lpstr>
      <vt:lpstr>What makes them unique?</vt:lpstr>
      <vt:lpstr>Example: NFS</vt:lpstr>
      <vt:lpstr>Example: VSAN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 Defined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External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194</cp:revision>
  <cp:lastPrinted>2014-02-14T16:26:12Z</cp:lastPrinted>
  <dcterms:created xsi:type="dcterms:W3CDTF">2016-09-12T17:26:55Z</dcterms:created>
  <dcterms:modified xsi:type="dcterms:W3CDTF">2017-02-22T15:45:37Z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