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7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2059" autoAdjust="0"/>
  </p:normalViewPr>
  <p:slideViewPr>
    <p:cSldViewPr snapToGrid="0">
      <p:cViewPr varScale="1">
        <p:scale>
          <a:sx n="83" d="100"/>
          <a:sy n="83" d="100"/>
        </p:scale>
        <p:origin x="208" y="248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on the {code} by Dell EMC team which</a:t>
            </a:r>
            <a:r>
              <a:rPr lang="en-US" baseline="0" dirty="0" smtClean="0"/>
              <a:t> is a group within Dell EMC </a:t>
            </a:r>
            <a:r>
              <a:rPr lang="en-US" dirty="0" smtClean="0"/>
              <a:t>that develops</a:t>
            </a:r>
            <a:r>
              <a:rPr lang="en-US" baseline="0" dirty="0" smtClean="0"/>
              <a:t> and contributes to various open source projects in the community. Our team is most known for working on projects enabling different container schedulers to consume various storage platforms easily. </a:t>
            </a:r>
            <a:r>
              <a:rPr lang="en-US" dirty="0" smtClean="0"/>
              <a:t>Docker (REX-Ray), Mesos (</a:t>
            </a:r>
            <a:r>
              <a:rPr lang="en-US" dirty="0" err="1" smtClean="0"/>
              <a:t>mesos</a:t>
            </a:r>
            <a:r>
              <a:rPr lang="en-US" dirty="0" smtClean="0"/>
              <a:t>-module-</a:t>
            </a:r>
            <a:r>
              <a:rPr lang="en-US" dirty="0" err="1" smtClean="0"/>
              <a:t>dvdi</a:t>
            </a:r>
            <a:r>
              <a:rPr lang="en-US" dirty="0" smtClean="0"/>
              <a:t>), Kubernetes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Past Life: Backup and Recovery Solution working on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virtualized environments.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zoom into the offer/accept mechanism, we start with</a:t>
            </a:r>
          </a:p>
          <a:p>
            <a:r>
              <a:rPr lang="en-US" baseline="0" dirty="0" smtClean="0"/>
              <a:t>#1 </a:t>
            </a:r>
            <a:r>
              <a:rPr lang="mr-IN" baseline="0" dirty="0" smtClean="0"/>
              <a:t>–</a:t>
            </a:r>
            <a:r>
              <a:rPr lang="en-US" baseline="0" dirty="0" smtClean="0"/>
              <a:t> the compute node offering up resource. Mesos master = control plane!</a:t>
            </a:r>
          </a:p>
          <a:p>
            <a:r>
              <a:rPr lang="en-US" baseline="0" dirty="0" smtClean="0"/>
              <a:t>#2 - the Framework accepting those resources</a:t>
            </a:r>
          </a:p>
          <a:p>
            <a:r>
              <a:rPr lang="en-US" baseline="0" dirty="0" smtClean="0"/>
              <a:t>#3 </a:t>
            </a:r>
            <a:r>
              <a:rPr lang="mr-IN" baseline="0" dirty="0" smtClean="0"/>
              <a:t>–</a:t>
            </a:r>
            <a:r>
              <a:rPr lang="en-US" baseline="0" dirty="0" smtClean="0"/>
              <a:t> the scheduler then </a:t>
            </a:r>
            <a:r>
              <a:rPr lang="en-US" baseline="0" dirty="0" err="1" smtClean="0"/>
              <a:t>comsumes</a:t>
            </a:r>
            <a:r>
              <a:rPr lang="en-US" baseline="0" dirty="0" smtClean="0"/>
              <a:t> some resource and launches N-tasks</a:t>
            </a:r>
          </a:p>
          <a:p>
            <a:r>
              <a:rPr lang="en-US" baseline="0" dirty="0" smtClean="0"/>
              <a:t>#4 </a:t>
            </a:r>
            <a:r>
              <a:rPr lang="mr-IN" baseline="0" dirty="0" smtClean="0"/>
              <a:t>–</a:t>
            </a:r>
            <a:r>
              <a:rPr lang="en-US" baseline="0" dirty="0" smtClean="0"/>
              <a:t> the executor and tasks get placed on one of the compute nodes.</a:t>
            </a:r>
          </a:p>
          <a:p>
            <a:r>
              <a:rPr lang="en-US" baseline="0" dirty="0" smtClean="0"/>
              <a:t>So we will see this exact process happening behind the scenes 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2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</a:t>
            </a:r>
            <a:r>
              <a:rPr lang="en-US" baseline="0" dirty="0" smtClean="0"/>
              <a:t> this idea of creating a Software-based Storage Mesos Framework.</a:t>
            </a:r>
          </a:p>
          <a:p>
            <a:r>
              <a:rPr lang="en-US" baseline="0" dirty="0" smtClean="0"/>
              <a:t>This Framework would manage the lifecycle of this Software-based Storage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7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only is ScaleIO a Software Defined Storage platform, but it’s also a Software-based Storage platform.</a:t>
            </a:r>
          </a:p>
          <a:p>
            <a:r>
              <a:rPr lang="en-US" baseline="0" dirty="0" smtClean="0"/>
              <a:t>Meaning you can install this anywhere. On Linux, Windows, Virtualized environment like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,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Globally</a:t>
            </a:r>
            <a:r>
              <a:rPr lang="en-US" baseline="0" dirty="0" smtClean="0"/>
              <a:t> accessible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provision a ScaleIO volume that can be accessed anywhere in the Mesos Cluster</a:t>
            </a:r>
          </a:p>
          <a:p>
            <a:r>
              <a:rPr lang="en-US" baseline="0" dirty="0" smtClean="0"/>
              <a:t>Reduce complexity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the ScaleIO manages maintenance operations. Rebalancing due to a node failure.</a:t>
            </a:r>
          </a:p>
          <a:p>
            <a:r>
              <a:rPr lang="en-US" baseline="0" dirty="0" smtClean="0"/>
              <a:t>Deploy Anywhere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this is a Software-based Storage platform and its just simple RPMs or DEB. You can install this anywhere!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 Why do we care that we can deploy this anywhere?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all these</a:t>
            </a:r>
            <a:r>
              <a:rPr lang="en-US" baseline="0" dirty="0" smtClean="0"/>
              <a:t> technologies what does this</a:t>
            </a:r>
            <a:r>
              <a:rPr lang="mr-IN" baseline="0" smtClean="0"/>
              <a:t>…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Insulates changes -</a:t>
            </a:r>
            <a:r>
              <a:rPr lang="en-US" baseline="0" dirty="0" smtClean="0"/>
              <a:t> meaning that since you have a Framework managing this Software-based Storage platform, it deals with interfacing with the container scheduler and the storage platform. NOT THE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4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getting to the crux of the talk here</a:t>
            </a:r>
            <a:r>
              <a:rPr lang="mr-IN" baseline="0" dirty="0" smtClean="0"/>
              <a:t>…</a:t>
            </a:r>
            <a:r>
              <a:rPr lang="en-US" baseline="0" dirty="0" smtClean="0"/>
              <a:t> what if we take this all into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09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born in the cloud, </a:t>
            </a:r>
            <a:r>
              <a:rPr lang="en-US" dirty="0" smtClean="0"/>
              <a:t>Applications providing APIs, Cloud providing APIs</a:t>
            </a:r>
          </a:p>
          <a:p>
            <a:r>
              <a:rPr lang="en-US" dirty="0" smtClean="0"/>
              <a:t>What does that mean if</a:t>
            </a:r>
            <a:r>
              <a:rPr lang="en-US" baseline="0" dirty="0" smtClean="0"/>
              <a:t> we wanted to take this Mesos Framework into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RECAP: So </a:t>
            </a:r>
            <a:r>
              <a:rPr lang="en-US" dirty="0" smtClean="0"/>
              <a:t>what</a:t>
            </a:r>
            <a:r>
              <a:rPr lang="en-US" baseline="0" dirty="0" smtClean="0"/>
              <a:t> I am saying is that applications can start fixing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to make this happen is available</a:t>
            </a:r>
            <a:r>
              <a:rPr lang="en-US" baseline="0" dirty="0" smtClean="0"/>
              <a:t> using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</a:t>
            </a:r>
            <a:r>
              <a:rPr lang="en-US" baseline="0" dirty="0" smtClean="0"/>
              <a:t> ended up building that into the Framework. Using</a:t>
            </a:r>
            <a:r>
              <a:rPr lang="mr-IN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Software-based</a:t>
            </a:r>
            <a:r>
              <a:rPr lang="en-US" baseline="0" dirty="0" smtClean="0"/>
              <a:t> </a:t>
            </a:r>
            <a:r>
              <a:rPr lang="en-US" dirty="0" smtClean="0"/>
              <a:t>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</a:t>
            </a:r>
            <a:r>
              <a:rPr lang="en-US" baseline="0" dirty="0" smtClean="0"/>
              <a:t> has used Mesos, Swarm, or Kubernetes?</a:t>
            </a:r>
            <a:endParaRPr lang="en-US" dirty="0" smtClean="0"/>
          </a:p>
          <a:p>
            <a:r>
              <a:rPr lang="en-US" dirty="0" smtClean="0"/>
              <a:t>Fair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overload</a:t>
            </a:r>
            <a:r>
              <a:rPr lang="en-US" baseline="0" dirty="0" smtClean="0"/>
              <a:t> a particular compute node.</a:t>
            </a:r>
          </a:p>
          <a:p>
            <a:r>
              <a:rPr lang="en-US" baseline="0" dirty="0" smtClean="0"/>
              <a:t>Constraints </a:t>
            </a:r>
            <a:r>
              <a:rPr lang="mr-IN" baseline="0" dirty="0" smtClean="0"/>
              <a:t>–</a:t>
            </a:r>
            <a:r>
              <a:rPr lang="en-US" baseline="0" dirty="0" smtClean="0"/>
              <a:t> Places these containers on different compute nodes.</a:t>
            </a:r>
          </a:p>
          <a:p>
            <a:r>
              <a:rPr lang="en-US" baseline="0" dirty="0" smtClean="0"/>
              <a:t>Deterministic dispatch jobs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allows me know how </a:t>
            </a:r>
            <a:r>
              <a:rPr lang="en-US" baseline="0" dirty="0" smtClean="0"/>
              <a:t>quickly </a:t>
            </a:r>
            <a:r>
              <a:rPr lang="en-US" baseline="0" dirty="0" smtClean="0"/>
              <a:t>I can scale my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Engines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Cluster Manager </a:t>
            </a:r>
            <a:r>
              <a:rPr lang="mr-IN" baseline="0" dirty="0" smtClean="0"/>
              <a:t>–</a:t>
            </a:r>
            <a:r>
              <a:rPr lang="en-US" baseline="0" dirty="0" smtClean="0"/>
              <a:t> in the sense if a compute node goes down, the scheduler will restart the tasks on other nodes.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Resource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I need 2GB of Memory and 2 CPUs. Maybe you even need a GPU for complex mathematically computations</a:t>
            </a:r>
            <a:endParaRPr lang="en-US" dirty="0" smtClean="0"/>
          </a:p>
          <a:p>
            <a:r>
              <a:rPr lang="en-US" dirty="0" smtClean="0"/>
              <a:t>Constraints </a:t>
            </a:r>
            <a:r>
              <a:rPr lang="mr-IN" dirty="0" smtClean="0"/>
              <a:t>–</a:t>
            </a:r>
            <a:r>
              <a:rPr lang="en-US" dirty="0" smtClean="0"/>
              <a:t> when you deploy</a:t>
            </a:r>
            <a:r>
              <a:rPr lang="en-US" baseline="0" dirty="0" smtClean="0"/>
              <a:t> this application put each instance in a different row in my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Container</a:t>
            </a:r>
            <a:r>
              <a:rPr lang="en-US" baseline="0" dirty="0" smtClean="0"/>
              <a:t> Schedulers allow for overriding how applications get deploy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take a loo</a:t>
            </a:r>
            <a:r>
              <a:rPr lang="en-US" baseline="0" dirty="0" smtClean="0"/>
              <a:t>k at one Container Scheduler in particular</a:t>
            </a:r>
            <a:r>
              <a:rPr lang="mr-IN" baseline="0" dirty="0" smtClean="0"/>
              <a:t>…</a:t>
            </a:r>
            <a:r>
              <a:rPr lang="en-US" baseline="0" dirty="0" smtClean="0"/>
              <a:t> Apache Mesos</a:t>
            </a:r>
            <a:endParaRPr lang="en-US" dirty="0" smtClean="0"/>
          </a:p>
          <a:p>
            <a:r>
              <a:rPr lang="en-US" dirty="0" smtClean="0"/>
              <a:t>Is a Container Scheduler. Supports: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a little deeper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one really cool</a:t>
            </a:r>
            <a:r>
              <a:rPr lang="en-US" baseline="0" dirty="0" smtClean="0"/>
              <a:t> thing about Mesos is this concept of Frameworks.</a:t>
            </a:r>
          </a:p>
          <a:p>
            <a:r>
              <a:rPr lang="en-US" baseline="0" dirty="0" smtClean="0"/>
              <a:t>Allows you to override the behavior of how an application is placed in your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5/13/17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5/13/17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scaleio-framework" TargetMode="External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products-solutions/trial-software-download/scaleio.htm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smtClean="0"/>
              <a:t>Software-based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8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</a:t>
            </a:r>
            <a:br>
              <a:rPr lang="en-US" dirty="0" smtClean="0"/>
            </a:br>
            <a:r>
              <a:rPr lang="en-US" dirty="0" smtClean="0"/>
              <a:t>Software-based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Software-based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Software-based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Software-based 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smtClean="0"/>
              <a:t>Top </a:t>
            </a:r>
            <a:r>
              <a:rPr lang="en-US" smtClean="0"/>
              <a:t>10 </a:t>
            </a:r>
            <a:r>
              <a:rPr lang="en-US" smtClean="0"/>
              <a:t>of </a:t>
            </a:r>
            <a:r>
              <a:rPr lang="en-US" smtClean="0"/>
              <a:t>20 Apps </a:t>
            </a:r>
            <a:r>
              <a:rPr lang="en-US" dirty="0" smtClean="0"/>
              <a:t>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Manages the Storage </a:t>
            </a:r>
            <a:r>
              <a:rPr lang="en-US" dirty="0" smtClean="0"/>
              <a:t>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/>
              <a:t>AWS, Azure, </a:t>
            </a:r>
            <a:r>
              <a:rPr lang="en-US" dirty="0" err="1"/>
              <a:t>Ceph</a:t>
            </a:r>
            <a:r>
              <a:rPr lang="en-US" dirty="0"/>
              <a:t>, </a:t>
            </a:r>
            <a:r>
              <a:rPr lang="en-US" dirty="0" err="1"/>
              <a:t>DigitalOcean</a:t>
            </a:r>
            <a:r>
              <a:rPr lang="en-US" dirty="0"/>
              <a:t>, GCE, ScaleIO, </a:t>
            </a:r>
            <a:r>
              <a:rPr lang="en-US" dirty="0" err="1"/>
              <a:t>VirtualBox</a:t>
            </a:r>
            <a:r>
              <a:rPr lang="en-US" dirty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427158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Software-based Storage Platform with a Cloud Platform driven by APIs</a:t>
            </a:r>
          </a:p>
          <a:p>
            <a:pPr lvl="1"/>
            <a:r>
              <a:rPr lang="en-US" dirty="0"/>
              <a:t>AWS SDK – 10 Language </a:t>
            </a:r>
            <a:r>
              <a:rPr lang="en-US" dirty="0" smtClean="0"/>
              <a:t>bindings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Auto-scale Instances</a:t>
            </a:r>
          </a:p>
          <a:p>
            <a:pPr lvl="1"/>
            <a:r>
              <a:rPr lang="en-US" dirty="0" smtClean="0"/>
              <a:t>Dial in the IOPS for disk</a:t>
            </a:r>
          </a:p>
          <a:p>
            <a:pPr lvl="1"/>
            <a:r>
              <a:rPr lang="en-US" dirty="0" smtClean="0"/>
              <a:t>Possibilities are endless!</a:t>
            </a:r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this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smtClean="0"/>
              <a:t>Software-based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1844</TotalTime>
  <Words>1503</Words>
  <Application>Microsoft Macintosh PowerPoint</Application>
  <PresentationFormat>On-screen Show (16:9)</PresentationFormat>
  <Paragraphs>235</Paragraphs>
  <Slides>35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Software-based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Software-based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Manages the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250</cp:revision>
  <cp:lastPrinted>2014-02-14T16:26:12Z</cp:lastPrinted>
  <dcterms:created xsi:type="dcterms:W3CDTF">2016-09-12T17:26:55Z</dcterms:created>
  <dcterms:modified xsi:type="dcterms:W3CDTF">2017-05-13T16:38:15Z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