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9"/>
  </p:notesMasterIdLst>
  <p:handoutMasterIdLst>
    <p:handoutMasterId r:id="rId40"/>
  </p:handoutMasterIdLst>
  <p:sldIdLst>
    <p:sldId id="307" r:id="rId5"/>
    <p:sldId id="325" r:id="rId6"/>
    <p:sldId id="344" r:id="rId7"/>
    <p:sldId id="345" r:id="rId8"/>
    <p:sldId id="342" r:id="rId9"/>
    <p:sldId id="373" r:id="rId10"/>
    <p:sldId id="378" r:id="rId11"/>
    <p:sldId id="319" r:id="rId12"/>
    <p:sldId id="367" r:id="rId13"/>
    <p:sldId id="372" r:id="rId14"/>
    <p:sldId id="328" r:id="rId15"/>
    <p:sldId id="371" r:id="rId16"/>
    <p:sldId id="334" r:id="rId17"/>
    <p:sldId id="365" r:id="rId18"/>
    <p:sldId id="337" r:id="rId19"/>
    <p:sldId id="355" r:id="rId20"/>
    <p:sldId id="346" r:id="rId21"/>
    <p:sldId id="356" r:id="rId22"/>
    <p:sldId id="368" r:id="rId23"/>
    <p:sldId id="369" r:id="rId24"/>
    <p:sldId id="340" r:id="rId25"/>
    <p:sldId id="357" r:id="rId26"/>
    <p:sldId id="354" r:id="rId27"/>
    <p:sldId id="374" r:id="rId28"/>
    <p:sldId id="376" r:id="rId29"/>
    <p:sldId id="379" r:id="rId30"/>
    <p:sldId id="377" r:id="rId31"/>
    <p:sldId id="360" r:id="rId32"/>
    <p:sldId id="358" r:id="rId33"/>
    <p:sldId id="361" r:id="rId34"/>
    <p:sldId id="364" r:id="rId35"/>
    <p:sldId id="324" r:id="rId36"/>
    <p:sldId id="322" r:id="rId37"/>
    <p:sldId id="366" r:id="rId38"/>
  </p:sldIdLst>
  <p:sldSz cx="9144000" cy="5143500" type="screen16x9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0" autoAdjust="0"/>
    <p:restoredTop sz="92857" autoAdjust="0"/>
  </p:normalViewPr>
  <p:slideViewPr>
    <p:cSldViewPr snapToGrid="0">
      <p:cViewPr varScale="1">
        <p:scale>
          <a:sx n="144" d="100"/>
          <a:sy n="144" d="100"/>
        </p:scale>
        <p:origin x="132" y="97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2/14/2017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2/14/2017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emc.com/products-solutions/trial-software-download/scaleio.htm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s://github.com/emccode/rexra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hyperlink" Target="https://github.com/codedellemc/mesos-module-dvdi" TargetMode="External"/><Relationship Id="rId4" Type="http://schemas.openxmlformats.org/officeDocument/2006/relationships/hyperlink" Target="https://github.com/emccode/mesos-module-dvd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mccode/mesos-module-dvdi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3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  <a:endParaRPr lang="en-US" dirty="0" smtClean="0"/>
          </a:p>
          <a:p>
            <a:r>
              <a:rPr lang="en-US" dirty="0" smtClean="0"/>
              <a:t>Cloud is perfect to enable DevOps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  <a:endParaRPr lang="en-US" dirty="0" smtClean="0"/>
          </a:p>
          <a:p>
            <a:r>
              <a:rPr lang="en-US" dirty="0" smtClean="0"/>
              <a:t>Enable application monitoring via Management APIs</a:t>
            </a:r>
            <a:endParaRPr lang="en-US" dirty="0" smtClean="0"/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  <a:endParaRPr lang="en-US" sz="1400" b="1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</a:t>
            </a:r>
            <a:r>
              <a:rPr lang="en-US" smtClean="0"/>
              <a:t>VMware VSAN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1108624"/>
            <a:ext cx="4526579" cy="3789695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3" y="1227894"/>
            <a:ext cx="7608015" cy="3394345"/>
          </a:xfrm>
        </p:spPr>
      </p:pic>
    </p:spTree>
    <p:extLst>
      <p:ext uri="{BB962C8B-B14F-4D97-AF65-F5344CB8AC3E}">
        <p14:creationId xmlns:p14="http://schemas.microsoft.com/office/powerpoint/2010/main" val="39931462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1567</TotalTime>
  <Words>764</Words>
  <Application>Microsoft Office PowerPoint</Application>
  <PresentationFormat>On-screen Show (16:9)</PresentationFormat>
  <Paragraphs>163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What that might look like…</vt:lpstr>
      <vt:lpstr>What that might look like…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dev</cp:lastModifiedBy>
  <cp:revision>195</cp:revision>
  <cp:lastPrinted>2014-02-14T16:26:12Z</cp:lastPrinted>
  <dcterms:created xsi:type="dcterms:W3CDTF">2016-09-12T17:26:55Z</dcterms:created>
  <dcterms:modified xsi:type="dcterms:W3CDTF">2017-02-14T17:11:39Z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