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4" autoAdjust="0"/>
    <p:restoredTop sz="82071" autoAdjust="0"/>
  </p:normalViewPr>
  <p:slideViewPr>
    <p:cSldViewPr snapToGrid="0">
      <p:cViewPr varScale="1">
        <p:scale>
          <a:sx n="104" d="100"/>
          <a:sy n="104" d="100"/>
        </p:scale>
        <p:origin x="864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team which</a:t>
            </a:r>
            <a:r>
              <a:rPr lang="en-US" baseline="0" dirty="0" smtClean="0"/>
              <a:t> is a group within</a:t>
            </a:r>
            <a:r>
              <a:rPr lang="en-US" dirty="0" smtClean="0"/>
              <a:t> Dell EMC that develops</a:t>
            </a:r>
            <a:r>
              <a:rPr lang="en-US" baseline="0" dirty="0" smtClean="0"/>
              <a:t> and contributes to various open source projects in the container space. Docker, Mesos and Kubernetes in particular.</a:t>
            </a:r>
          </a:p>
          <a:p>
            <a:r>
              <a:rPr lang="en-US" baseline="0" dirty="0" smtClean="0"/>
              <a:t>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smtClean="0"/>
              <a:t> virtualized </a:t>
            </a:r>
            <a:r>
              <a:rPr lang="en-US" baseline="0" dirty="0" smtClean="0"/>
              <a:t>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</a:t>
            </a:r>
            <a:r>
              <a:rPr lang="en-US" baseline="0" dirty="0" smtClean="0"/>
              <a:t>Software-based Storage </a:t>
            </a:r>
            <a:r>
              <a:rPr lang="en-US" baseline="0" dirty="0" smtClean="0"/>
              <a:t>Mesos Framework.</a:t>
            </a:r>
          </a:p>
          <a:p>
            <a:r>
              <a:rPr lang="en-US" baseline="0" dirty="0" smtClean="0"/>
              <a:t>This Framework would manage the lifecycle of this Software-based Storage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9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</a:t>
            </a:r>
            <a:r>
              <a:rPr lang="en-US" dirty="0" smtClean="0"/>
              <a:t>Software-based</a:t>
            </a:r>
            <a:r>
              <a:rPr lang="en-US" baseline="0" dirty="0" smtClean="0"/>
              <a:t> </a:t>
            </a:r>
            <a:r>
              <a:rPr lang="en-US" dirty="0" smtClean="0"/>
              <a:t>Storage </a:t>
            </a:r>
            <a:r>
              <a:rPr lang="en-US" dirty="0" smtClean="0"/>
              <a:t>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err="1" smtClean="0"/>
              <a:t>quicky</a:t>
            </a:r>
            <a:r>
              <a:rPr lang="en-US" baseline="0" dirty="0" smtClean="0"/>
              <a:t>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8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Software-based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Software-based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Manages the Storage </a:t>
            </a:r>
            <a:r>
              <a:rPr lang="en-US" dirty="0" smtClean="0"/>
              <a:t>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/>
              <a:t>AWS, Azure,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, GCE, ScaleIO, </a:t>
            </a:r>
            <a:r>
              <a:rPr lang="en-US" dirty="0" err="1"/>
              <a:t>VirtualBox</a:t>
            </a:r>
            <a:r>
              <a:rPr lang="en-US" dirty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 smtClean="0"/>
              <a:t>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27158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Software-based </a:t>
            </a:r>
            <a:r>
              <a:rPr lang="en-US" dirty="0" smtClean="0"/>
              <a:t>Storage Platform with a Cloud Platform driven by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AWS SDK – 10 Language </a:t>
            </a:r>
            <a:r>
              <a:rPr lang="en-US" dirty="0" smtClean="0"/>
              <a:t>bindings</a:t>
            </a:r>
            <a:endParaRPr lang="en-US" dirty="0" smtClean="0"/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Auto-scale Instances</a:t>
            </a:r>
          </a:p>
          <a:p>
            <a:pPr lvl="1"/>
            <a:r>
              <a:rPr lang="en-US" dirty="0" smtClean="0"/>
              <a:t>Dial in the IOPS for disk</a:t>
            </a:r>
          </a:p>
          <a:p>
            <a:pPr lvl="1"/>
            <a:r>
              <a:rPr lang="en-US" dirty="0" smtClean="0"/>
              <a:t>Possibilities are endless!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1824</TotalTime>
  <Words>1477</Words>
  <Application>Microsoft Macintosh PowerPoint</Application>
  <PresentationFormat>On-screen Show (16:9)</PresentationFormat>
  <Paragraphs>234</Paragraphs>
  <Slides>35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Software-based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Manages the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248</cp:revision>
  <cp:lastPrinted>2014-02-14T16:26:12Z</cp:lastPrinted>
  <dcterms:created xsi:type="dcterms:W3CDTF">2016-09-12T17:26:55Z</dcterms:created>
  <dcterms:modified xsi:type="dcterms:W3CDTF">2017-04-25T17:23:38Z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