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85" r:id="rId7"/>
    <p:sldId id="386" r:id="rId8"/>
    <p:sldId id="387" r:id="rId9"/>
    <p:sldId id="380" r:id="rId10"/>
    <p:sldId id="381" r:id="rId11"/>
    <p:sldId id="388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4" r:id="rId29"/>
    <p:sldId id="376" r:id="rId30"/>
    <p:sldId id="379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0" autoAdjust="0"/>
    <p:restoredTop sz="92845" autoAdjust="0"/>
  </p:normalViewPr>
  <p:slideViewPr>
    <p:cSldViewPr snapToGrid="0">
      <p:cViewPr varScale="1">
        <p:scale>
          <a:sx n="120" d="100"/>
          <a:sy n="120" d="100"/>
        </p:scale>
        <p:origin x="400" y="168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 Defined 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Relationship Id="rId3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mc.com/products-solutions/trial-software-download/scaleio.htm" TargetMode="External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4" Type="http://schemas.openxmlformats.org/officeDocument/2006/relationships/hyperlink" Target="https://github.com/emccode/mesos-module-dvdi" TargetMode="External"/><Relationship Id="rId5" Type="http://schemas.openxmlformats.org/officeDocument/2006/relationships/hyperlink" Target="https://github.com/codedellemc/mesos-module-dvdi" TargetMode="Externa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mccode/rexra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smtClean="0"/>
              <a:t>Software-based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494" flipV="1">
            <a:off x="5428025" y="1932613"/>
            <a:ext cx="798043" cy="2789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4611" flipV="1">
            <a:off x="5452363" y="3063597"/>
            <a:ext cx="1008741" cy="254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274069" y="4187327"/>
            <a:ext cx="830365" cy="834219"/>
            <a:chOff x="4387078" y="3733472"/>
            <a:chExt cx="830365" cy="83421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493" y="3733472"/>
              <a:ext cx="605950" cy="6165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78" y="3951172"/>
              <a:ext cx="605950" cy="61651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472778" y="2586387"/>
            <a:ext cx="760556" cy="1040444"/>
            <a:chOff x="6633593" y="2479435"/>
            <a:chExt cx="760556" cy="1040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64" y="2731997"/>
              <a:ext cx="710385" cy="7878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593" y="2479435"/>
              <a:ext cx="605950" cy="616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0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</a:t>
            </a:r>
            <a:r>
              <a:rPr lang="en-US" dirty="0" smtClean="0"/>
              <a:t>Software-based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 smtClean="0"/>
              <a:t>Software-based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6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smtClean="0"/>
              <a:t>Software-based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344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3" y="3293679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332822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13" y="3315400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17083943">
            <a:off x="1771614" y="1899466"/>
            <a:ext cx="3334502" cy="2633948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020877">
            <a:off x="1835551" y="1687534"/>
            <a:ext cx="121302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EBS </a:t>
            </a:r>
            <a:r>
              <a:rPr lang="en-US" sz="1400" b="1" dirty="0" err="1" smtClean="0">
                <a:solidFill>
                  <a:srgbClr val="FF0000"/>
                </a:solidFill>
                <a:latin typeface="+mn-lt"/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API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18814" y="2304825"/>
            <a:ext cx="1133144" cy="1805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35" y="2581357"/>
            <a:ext cx="400397" cy="40039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962016" y="2437455"/>
            <a:ext cx="202919" cy="1783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8" y="2581357"/>
            <a:ext cx="400397" cy="400397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5617153" y="2304825"/>
            <a:ext cx="1617197" cy="1916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20" y="2581356"/>
            <a:ext cx="400397" cy="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15014926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82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1526222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16709784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317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1569</TotalTime>
  <Words>826</Words>
  <Application>Microsoft Macintosh PowerPoint</Application>
  <PresentationFormat>On-screen Show (16:9)</PresentationFormat>
  <Paragraphs>169</Paragraphs>
  <Slides>35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Software-based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201</cp:revision>
  <cp:lastPrinted>2014-02-14T16:26:12Z</cp:lastPrinted>
  <dcterms:created xsi:type="dcterms:W3CDTF">2016-09-12T17:26:55Z</dcterms:created>
  <dcterms:modified xsi:type="dcterms:W3CDTF">2017-04-24T15:59:26Z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