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74" autoAdjust="0"/>
    <p:restoredTop sz="82071" autoAdjust="0"/>
  </p:normalViewPr>
  <p:slideViewPr>
    <p:cSldViewPr snapToGrid="0">
      <p:cViewPr varScale="1">
        <p:scale>
          <a:sx n="104" d="100"/>
          <a:sy n="104" d="100"/>
        </p:scale>
        <p:origin x="864" y="18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on the {code} team which</a:t>
            </a:r>
            <a:r>
              <a:rPr lang="en-US" baseline="0" dirty="0" smtClean="0"/>
              <a:t> is a group within</a:t>
            </a:r>
            <a:r>
              <a:rPr lang="en-US" dirty="0" smtClean="0"/>
              <a:t> Dell EMC that develops</a:t>
            </a:r>
            <a:r>
              <a:rPr lang="en-US" baseline="0" dirty="0" smtClean="0"/>
              <a:t> and contributes to various open source projects in the container space. Docker, Mesos and Kubernetes in particular.</a:t>
            </a:r>
          </a:p>
          <a:p>
            <a:r>
              <a:rPr lang="en-US" baseline="0" dirty="0" smtClean="0"/>
              <a:t>Backup and Recovery Solution working on </a:t>
            </a:r>
            <a:r>
              <a:rPr lang="en-US" baseline="0" dirty="0" err="1" smtClean="0"/>
              <a:t>Vmware</a:t>
            </a:r>
            <a:r>
              <a:rPr lang="en-US" baseline="0" smtClean="0"/>
              <a:t> virtualized </a:t>
            </a:r>
            <a:r>
              <a:rPr lang="en-US" baseline="0" dirty="0" smtClean="0"/>
              <a:t>environments.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 Defined Storage Mesos Framework.</a:t>
            </a:r>
          </a:p>
          <a:p>
            <a:r>
              <a:rPr lang="en-US" baseline="0" dirty="0" smtClean="0"/>
              <a:t>This Framework would manage the lifecycle of </a:t>
            </a:r>
            <a:r>
              <a:rPr lang="en-US" baseline="0" smtClean="0"/>
              <a:t>this Software-based Storage </a:t>
            </a:r>
            <a:r>
              <a:rPr lang="en-US" baseline="0" dirty="0" smtClean="0"/>
              <a:t>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only is ScaleIO a Software Defined Storage platform, but it’s also a Software-based Storage platform.</a:t>
            </a:r>
          </a:p>
          <a:p>
            <a:r>
              <a:rPr lang="en-US" baseline="0" dirty="0" smtClean="0"/>
              <a:t>Meaning you can install this anywhere. On Linux, Windows, Virtualized environment like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,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all these</a:t>
            </a:r>
            <a:r>
              <a:rPr lang="en-US" baseline="0" dirty="0" smtClean="0"/>
              <a:t> technologies what does this</a:t>
            </a:r>
            <a:r>
              <a:rPr lang="mr-IN" baseline="0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Insulates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</a:t>
            </a:r>
            <a:r>
              <a:rPr lang="en-US" baseline="0" dirty="0" err="1" smtClean="0"/>
              <a:t>quicky</a:t>
            </a:r>
            <a:r>
              <a:rPr lang="en-US" baseline="0" dirty="0" smtClean="0"/>
              <a:t> 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a little deeper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resource. Mesos master = control plane!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</a:t>
            </a:r>
            <a:r>
              <a:rPr lang="en-US" dirty="0" smtClean="0"/>
              <a:t>Software-based Storage </a:t>
            </a:r>
            <a:r>
              <a:rPr lang="en-US" dirty="0" smtClean="0"/>
              <a:t>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Software-based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Software-based 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1677</TotalTime>
  <Words>1471</Words>
  <Application>Microsoft Macintosh PowerPoint</Application>
  <PresentationFormat>On-screen Show (16:9)</PresentationFormat>
  <Paragraphs>231</Paragraphs>
  <Slides>35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236</cp:revision>
  <cp:lastPrinted>2014-02-14T16:26:12Z</cp:lastPrinted>
  <dcterms:created xsi:type="dcterms:W3CDTF">2016-09-12T17:26:55Z</dcterms:created>
  <dcterms:modified xsi:type="dcterms:W3CDTF">2017-04-24T21:06:06Z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