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62B6-D182-D621-E639-BA00E3BFD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DFA6F-B0A2-F836-7FED-E68FC8EEB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E793D-6168-F011-7610-EFD8659B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A9E7-AD28-FA23-F065-573A651F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F363-7942-604F-68B0-802C886A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01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6562-4EC8-C585-3237-7698A7A4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5B822-2302-FC32-4E07-2366BC924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6CD7-3EBD-0824-3BA5-00921DBF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68010-668E-290A-4E41-33A4A8B8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8AAEC-8879-1437-3F83-C4A0517C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572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23938-FD12-7FB4-0B85-234C986F4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B6FBD-3C39-80EC-4C81-A70457354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6C35-9C6F-6262-AEEB-46818F0A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D8DC1-0E1D-2B8F-275B-16988D03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9A667-D127-4FB5-7655-6BC644D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58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8069-E059-3C67-C186-AB8AE81C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53F93-17CE-C11D-8635-4BE345A7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3310-C3A9-04D9-2E90-92EF1A81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A553-1557-2814-292C-8AC0DF3A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ACCB7-6455-F8A9-D1AE-7FC8D02F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735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06C2-77E2-40B5-881F-84BD18EB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8239C-2F17-0267-F89B-41CC91577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CB3E2-25C6-8E6D-5704-6E529BC5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3E5B5-386F-0391-B8D2-0E5FCB11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4D314-22DD-1078-CF38-C94A177A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63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FA0E-61CB-F1A2-EA36-B5FDEAA0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AA75-D470-294B-63FA-CDF31BBFE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C7B6D-82D6-CF92-2DA8-AFC908348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E2C10-D9E2-EAA2-B994-132D4045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D95B9-C566-5CC2-CD70-1DBAE546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77609-A4EC-A6A3-B1F6-8DA4E746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6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0693-A0F7-EA74-A2D5-44087BCD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05CA7-7F05-2591-3CD7-AE9A95B36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469F6-1A8C-70F4-EF36-BBD4FE503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85624-5D09-FCD7-7F24-ABF66DAEE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F4F26-0F0F-96CF-99BA-68772F38B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334C5-94F2-D83F-25AF-441A9152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6EF75-9C7D-8439-3292-5D4638B1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0A327-15F8-F10E-599D-CEB36263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74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8F9A-BE7C-4996-181B-647192F5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A7DBF-6247-835D-E824-572D0409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04A1B-CAA3-7BA7-87BB-CF00079B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02520-72CA-3643-67A5-7A4B3048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71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F7256-3762-CF8D-B255-6F22ADB2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F575A-89BC-A250-219D-B3907D9F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6F8BF-6161-F1BC-BD37-9790071E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21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CFE5-53E3-3AED-D0F7-88024257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E97F-DEA7-810A-93F7-21B8FA7E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255D5-62B5-178F-FD00-652216F7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30A16-9CE0-5937-CBE7-FF024CA2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3E22E-E0E2-351E-A321-355F03F2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0C545-8C29-A3BC-A0B8-9D69BC70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01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E7A3-45B3-0D6B-F95C-DABA64B6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4A502-085B-3BB9-8377-6D7CA2279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72F4A-CEB4-1DC4-EBEA-EF37A07EC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92B0C-8370-1E4A-48D1-19CAABD1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74554-CF32-7EEA-4ABE-3F60CC57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6F73E-C334-184E-055E-4E4D22B9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952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6146C-2E37-031B-02EA-8CEE89F8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FCD15-36F6-421C-B428-71B79CCBA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9470-1086-BEC4-21C1-E67845DD3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618F-E3AE-AC00-0275-67B6F07BC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3E44-F4E6-8E96-2EDE-1E3DCD75B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431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815027-A8B0-DBE0-E1D1-A61F80CFC11E}"/>
              </a:ext>
            </a:extLst>
          </p:cNvPr>
          <p:cNvSpPr txBox="1"/>
          <p:nvPr/>
        </p:nvSpPr>
        <p:spPr>
          <a:xfrm>
            <a:off x="2061166" y="2844225"/>
            <a:ext cx="216186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Susceptible</a:t>
            </a:r>
            <a:endParaRPr lang="nl-NL" sz="3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E8DD46-7DC0-58D5-14D3-91E1355EF666}"/>
              </a:ext>
            </a:extLst>
          </p:cNvPr>
          <p:cNvSpPr/>
          <p:nvPr/>
        </p:nvSpPr>
        <p:spPr>
          <a:xfrm>
            <a:off x="4223026" y="3021555"/>
            <a:ext cx="704911" cy="230114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BEC39-EFB7-F18A-9DFB-6BFD744ACE69}"/>
              </a:ext>
            </a:extLst>
          </p:cNvPr>
          <p:cNvSpPr txBox="1"/>
          <p:nvPr/>
        </p:nvSpPr>
        <p:spPr>
          <a:xfrm>
            <a:off x="4927937" y="2831524"/>
            <a:ext cx="2184063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Infected</a:t>
            </a:r>
            <a:endParaRPr lang="nl-NL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3D62-78AA-60FC-8767-F6816D1DB9EA}"/>
              </a:ext>
            </a:extLst>
          </p:cNvPr>
          <p:cNvSpPr txBox="1"/>
          <p:nvPr/>
        </p:nvSpPr>
        <p:spPr>
          <a:xfrm>
            <a:off x="7830161" y="2844225"/>
            <a:ext cx="220626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Recovered</a:t>
            </a:r>
            <a:endParaRPr lang="nl-NL" sz="32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0B3AD59-8BC6-DBB2-011C-DF8691C6AF29}"/>
              </a:ext>
            </a:extLst>
          </p:cNvPr>
          <p:cNvSpPr/>
          <p:nvPr/>
        </p:nvSpPr>
        <p:spPr>
          <a:xfrm>
            <a:off x="7118625" y="3026300"/>
            <a:ext cx="704911" cy="230114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9D10308-3EED-6F39-CA6E-2D1A265AA726}"/>
              </a:ext>
            </a:extLst>
          </p:cNvPr>
          <p:cNvCxnSpPr>
            <a:stCxn id="5" idx="2"/>
            <a:endCxn id="8" idx="2"/>
          </p:cNvCxnSpPr>
          <p:nvPr/>
        </p:nvCxnSpPr>
        <p:spPr>
          <a:xfrm rot="16200000" flipH="1">
            <a:off x="6037695" y="533401"/>
            <a:ext cx="12700" cy="5791198"/>
          </a:xfrm>
          <a:prstGeom prst="bentConnector3">
            <a:avLst>
              <a:gd name="adj1" fmla="val 5280795"/>
            </a:avLst>
          </a:prstGeom>
          <a:ln w="762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52F4EC-C87C-4DB7-B479-D942C04C7E4F}"/>
              </a:ext>
            </a:extLst>
          </p:cNvPr>
          <p:cNvSpPr txBox="1"/>
          <p:nvPr/>
        </p:nvSpPr>
        <p:spPr>
          <a:xfrm>
            <a:off x="4927936" y="4207161"/>
            <a:ext cx="2184063" cy="584775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Vaccination</a:t>
            </a:r>
          </a:p>
        </p:txBody>
      </p:sp>
    </p:spTree>
    <p:extLst>
      <p:ext uri="{BB962C8B-B14F-4D97-AF65-F5344CB8AC3E}">
        <p14:creationId xmlns:p14="http://schemas.microsoft.com/office/powerpoint/2010/main" val="318828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 model diagram</Template>
  <TotalTime>3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David</dc:creator>
  <cp:lastModifiedBy>Chen, David</cp:lastModifiedBy>
  <cp:revision>1</cp:revision>
  <dcterms:created xsi:type="dcterms:W3CDTF">2023-02-28T13:01:45Z</dcterms:created>
  <dcterms:modified xsi:type="dcterms:W3CDTF">2023-02-28T13:04:59Z</dcterms:modified>
</cp:coreProperties>
</file>