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180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" userId="ca743ca0-a026-471f-bfdf-cc601ae2aa9d" providerId="ADAL" clId="{928448AA-3330-4A68-B58C-1B39F98300F1}"/>
    <pc:docChg chg="modSld modMainMaster">
      <pc:chgData name="Chen, David" userId="ca743ca0-a026-471f-bfdf-cc601ae2aa9d" providerId="ADAL" clId="{928448AA-3330-4A68-B58C-1B39F98300F1}" dt="2023-02-28T13:09:32.636" v="1" actId="1076"/>
      <pc:docMkLst>
        <pc:docMk/>
      </pc:docMkLst>
      <pc:sldChg chg="modSp mod">
        <pc:chgData name="Chen, David" userId="ca743ca0-a026-471f-bfdf-cc601ae2aa9d" providerId="ADAL" clId="{928448AA-3330-4A68-B58C-1B39F98300F1}" dt="2023-02-28T13:09:32.636" v="1" actId="1076"/>
        <pc:sldMkLst>
          <pc:docMk/>
          <pc:sldMk cId="3188284111" sldId="256"/>
        </pc:sldMkLst>
        <pc:spChg chg="mod">
          <ac:chgData name="Chen, David" userId="ca743ca0-a026-471f-bfdf-cc601ae2aa9d" providerId="ADAL" clId="{928448AA-3330-4A68-B58C-1B39F98300F1}" dt="2023-02-28T13:09:32.636" v="1" actId="1076"/>
          <ac:spMkLst>
            <pc:docMk/>
            <pc:sldMk cId="3188284111" sldId="256"/>
            <ac:spMk id="5" creationId="{B5815027-A8B0-DBE0-E1D1-A61F80CFC11E}"/>
          </ac:spMkLst>
        </pc:spChg>
        <pc:spChg chg="mod">
          <ac:chgData name="Chen, David" userId="ca743ca0-a026-471f-bfdf-cc601ae2aa9d" providerId="ADAL" clId="{928448AA-3330-4A68-B58C-1B39F98300F1}" dt="2023-02-28T13:09:32.636" v="1" actId="1076"/>
          <ac:spMkLst>
            <pc:docMk/>
            <pc:sldMk cId="3188284111" sldId="256"/>
            <ac:spMk id="6" creationId="{7AE8DD46-7DC0-58D5-14D3-91E1355EF666}"/>
          </ac:spMkLst>
        </pc:spChg>
        <pc:spChg chg="mod">
          <ac:chgData name="Chen, David" userId="ca743ca0-a026-471f-bfdf-cc601ae2aa9d" providerId="ADAL" clId="{928448AA-3330-4A68-B58C-1B39F98300F1}" dt="2023-02-28T13:09:32.636" v="1" actId="1076"/>
          <ac:spMkLst>
            <pc:docMk/>
            <pc:sldMk cId="3188284111" sldId="256"/>
            <ac:spMk id="7" creationId="{831BEC39-EFB7-F18A-9DFB-6BFD744ACE69}"/>
          </ac:spMkLst>
        </pc:spChg>
        <pc:spChg chg="mod">
          <ac:chgData name="Chen, David" userId="ca743ca0-a026-471f-bfdf-cc601ae2aa9d" providerId="ADAL" clId="{928448AA-3330-4A68-B58C-1B39F98300F1}" dt="2023-02-28T13:09:32.636" v="1" actId="1076"/>
          <ac:spMkLst>
            <pc:docMk/>
            <pc:sldMk cId="3188284111" sldId="256"/>
            <ac:spMk id="8" creationId="{5CD33D62-78AA-60FC-8767-F6816D1DB9EA}"/>
          </ac:spMkLst>
        </pc:spChg>
        <pc:spChg chg="mod">
          <ac:chgData name="Chen, David" userId="ca743ca0-a026-471f-bfdf-cc601ae2aa9d" providerId="ADAL" clId="{928448AA-3330-4A68-B58C-1B39F98300F1}" dt="2023-02-28T13:09:32.636" v="1" actId="1076"/>
          <ac:spMkLst>
            <pc:docMk/>
            <pc:sldMk cId="3188284111" sldId="256"/>
            <ac:spMk id="10" creationId="{D0B3AD59-8BC6-DBB2-011C-DF8691C6AF29}"/>
          </ac:spMkLst>
        </pc:spChg>
      </pc:sldChg>
      <pc:sldMasterChg chg="modSp modSldLayout">
        <pc:chgData name="Chen, David" userId="ca743ca0-a026-471f-bfdf-cc601ae2aa9d" providerId="ADAL" clId="{928448AA-3330-4A68-B58C-1B39F98300F1}" dt="2023-02-28T13:08:23.522" v="0"/>
        <pc:sldMasterMkLst>
          <pc:docMk/>
          <pc:sldMasterMk cId="1084315942" sldId="2147483648"/>
        </pc:sldMasterMkLst>
        <pc:spChg chg="mod">
          <ac:chgData name="Chen, David" userId="ca743ca0-a026-471f-bfdf-cc601ae2aa9d" providerId="ADAL" clId="{928448AA-3330-4A68-B58C-1B39F98300F1}" dt="2023-02-28T13:08:23.522" v="0"/>
          <ac:spMkLst>
            <pc:docMk/>
            <pc:sldMasterMk cId="1084315942" sldId="2147483648"/>
            <ac:spMk id="2" creationId="{7246146C-2E37-031B-02EA-8CEE89F81F45}"/>
          </ac:spMkLst>
        </pc:spChg>
        <pc:spChg chg="mod">
          <ac:chgData name="Chen, David" userId="ca743ca0-a026-471f-bfdf-cc601ae2aa9d" providerId="ADAL" clId="{928448AA-3330-4A68-B58C-1B39F98300F1}" dt="2023-02-28T13:08:23.522" v="0"/>
          <ac:spMkLst>
            <pc:docMk/>
            <pc:sldMasterMk cId="1084315942" sldId="2147483648"/>
            <ac:spMk id="3" creationId="{80DFCD15-36F6-421C-B428-71B79CCBAD70}"/>
          </ac:spMkLst>
        </pc:spChg>
        <pc:spChg chg="mod">
          <ac:chgData name="Chen, David" userId="ca743ca0-a026-471f-bfdf-cc601ae2aa9d" providerId="ADAL" clId="{928448AA-3330-4A68-B58C-1B39F98300F1}" dt="2023-02-28T13:08:23.522" v="0"/>
          <ac:spMkLst>
            <pc:docMk/>
            <pc:sldMasterMk cId="1084315942" sldId="2147483648"/>
            <ac:spMk id="4" creationId="{C7EC9470-1086-BEC4-21C1-E67845DD377E}"/>
          </ac:spMkLst>
        </pc:spChg>
        <pc:spChg chg="mod">
          <ac:chgData name="Chen, David" userId="ca743ca0-a026-471f-bfdf-cc601ae2aa9d" providerId="ADAL" clId="{928448AA-3330-4A68-B58C-1B39F98300F1}" dt="2023-02-28T13:08:23.522" v="0"/>
          <ac:spMkLst>
            <pc:docMk/>
            <pc:sldMasterMk cId="1084315942" sldId="2147483648"/>
            <ac:spMk id="5" creationId="{0E67618F-E3AE-AC00-0275-67B6F07BC27D}"/>
          </ac:spMkLst>
        </pc:spChg>
        <pc:spChg chg="mod">
          <ac:chgData name="Chen, David" userId="ca743ca0-a026-471f-bfdf-cc601ae2aa9d" providerId="ADAL" clId="{928448AA-3330-4A68-B58C-1B39F98300F1}" dt="2023-02-28T13:08:23.522" v="0"/>
          <ac:spMkLst>
            <pc:docMk/>
            <pc:sldMasterMk cId="1084315942" sldId="2147483648"/>
            <ac:spMk id="6" creationId="{29CB3E44-F4E6-8E96-2EDE-1E3DCD75BD49}"/>
          </ac:spMkLst>
        </pc:sp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1017016481" sldId="2147483649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1017016481" sldId="2147483649"/>
              <ac:spMk id="2" creationId="{44F162B6-D182-D621-E639-BA00E3BFD19C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1017016481" sldId="2147483649"/>
              <ac:spMk id="3" creationId="{7B1DFA6F-B0A2-F836-7FED-E68FC8EEB869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797632875" sldId="2147483651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797632875" sldId="2147483651"/>
              <ac:spMk id="2" creationId="{F2B806C2-77E2-40B5-881F-84BD18EB3224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797632875" sldId="2147483651"/>
              <ac:spMk id="3" creationId="{DBB8239C-2F17-0267-F89B-41CC91577D3B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2884657002" sldId="2147483652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884657002" sldId="2147483652"/>
              <ac:spMk id="3" creationId="{EE95AA75-D470-294B-63FA-CDF31BBFE0E9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884657002" sldId="2147483652"/>
              <ac:spMk id="4" creationId="{11DC7B6D-82D6-CF92-2DA8-AFC9083483E2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2600747089" sldId="2147483653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600747089" sldId="2147483653"/>
              <ac:spMk id="2" creationId="{3E930693-A0F7-EA74-A2D5-44087BCD8F5E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600747089" sldId="2147483653"/>
              <ac:spMk id="3" creationId="{12F05CA7-7F05-2591-3CD7-AE9A95B3613F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600747089" sldId="2147483653"/>
              <ac:spMk id="4" creationId="{F0B469F6-1A8C-70F4-EF36-BBD4FE50327E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600747089" sldId="2147483653"/>
              <ac:spMk id="5" creationId="{B6E85624-5D09-FCD7-7F24-ABF66DAEEB2D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2600747089" sldId="2147483653"/>
              <ac:spMk id="6" creationId="{673F4F26-0F0F-96CF-99BA-68772F38B728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687012723" sldId="2147483656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687012723" sldId="2147483656"/>
              <ac:spMk id="2" creationId="{E3C0CFE5-53E3-3AED-D0F7-880242578F5F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687012723" sldId="2147483656"/>
              <ac:spMk id="3" creationId="{75FDE97F-DEA7-810A-93F7-21B8FA7E9ABB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687012723" sldId="2147483656"/>
              <ac:spMk id="4" creationId="{A94255D5-62B5-178F-FD00-652216F7B803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1039521961" sldId="2147483657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1039521961" sldId="2147483657"/>
              <ac:spMk id="2" creationId="{4869E7A3-45B3-0D6B-F95C-DABA64B618C6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1039521961" sldId="2147483657"/>
              <ac:spMk id="3" creationId="{8AD4A502-085B-3BB9-8377-6D7CA22790CE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1039521961" sldId="2147483657"/>
              <ac:spMk id="4" creationId="{35372F4A-CEB4-1DC4-EBEA-EF37A07ECDEC}"/>
            </ac:spMkLst>
          </pc:spChg>
        </pc:sldLayoutChg>
        <pc:sldLayoutChg chg="modSp">
          <pc:chgData name="Chen, David" userId="ca743ca0-a026-471f-bfdf-cc601ae2aa9d" providerId="ADAL" clId="{928448AA-3330-4A68-B58C-1B39F98300F1}" dt="2023-02-28T13:08:23.522" v="0"/>
          <pc:sldLayoutMkLst>
            <pc:docMk/>
            <pc:sldMasterMk cId="1084315942" sldId="2147483648"/>
            <pc:sldLayoutMk cId="3335838355" sldId="2147483659"/>
          </pc:sldLayoutMkLst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3335838355" sldId="2147483659"/>
              <ac:spMk id="2" creationId="{2A723938-FD12-7FB4-0B85-234C986F4476}"/>
            </ac:spMkLst>
          </pc:spChg>
          <pc:spChg chg="mod">
            <ac:chgData name="Chen, David" userId="ca743ca0-a026-471f-bfdf-cc601ae2aa9d" providerId="ADAL" clId="{928448AA-3330-4A68-B58C-1B39F98300F1}" dt="2023-02-28T13:08:23.522" v="0"/>
            <ac:spMkLst>
              <pc:docMk/>
              <pc:sldMasterMk cId="1084315942" sldId="2147483648"/>
              <pc:sldLayoutMk cId="3335838355" sldId="2147483659"/>
              <ac:spMk id="3" creationId="{C20B6FBD-3C39-80EC-4C81-A704573548F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353596"/>
            <a:ext cx="674965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134809"/>
            <a:ext cx="674965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77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8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15032"/>
            <a:ext cx="194052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15032"/>
            <a:ext cx="5709082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1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538647"/>
            <a:ext cx="776210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445894"/>
            <a:ext cx="776210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3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15031"/>
            <a:ext cx="776210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529645"/>
            <a:ext cx="380722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789215"/>
            <a:ext cx="380722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529645"/>
            <a:ext cx="382597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789215"/>
            <a:ext cx="382597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20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4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70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11085"/>
            <a:ext cx="4556016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0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11085"/>
            <a:ext cx="4556016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4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15031"/>
            <a:ext cx="776210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575157"/>
            <a:ext cx="776210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002545"/>
            <a:ext cx="303734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7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477999" y="787904"/>
            <a:ext cx="216185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2639862" y="965233"/>
            <a:ext cx="704910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344770" y="787906"/>
            <a:ext cx="218406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246995" y="787904"/>
            <a:ext cx="220626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535458" y="969976"/>
            <a:ext cx="704910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2023-02-28T12:48:10Z</dcterms:created>
  <dcterms:modified xsi:type="dcterms:W3CDTF">2023-02-28T13:09:34Z</dcterms:modified>
</cp:coreProperties>
</file>