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188"/>
    <a:srgbClr val="78ECBD"/>
    <a:srgbClr val="1160FF"/>
    <a:srgbClr val="FF6D6D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8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8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38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4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99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0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70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2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0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7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2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4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0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310139" y="1419489"/>
            <a:ext cx="216185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2472001" y="1596817"/>
            <a:ext cx="704910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176911" y="1419491"/>
            <a:ext cx="218406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079136" y="1419489"/>
            <a:ext cx="220626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5367597" y="1601560"/>
            <a:ext cx="704910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CE23D2D-52CB-2C8D-A732-6C9D0269584D}"/>
              </a:ext>
            </a:extLst>
          </p:cNvPr>
          <p:cNvSpPr/>
          <p:nvPr/>
        </p:nvSpPr>
        <p:spPr>
          <a:xfrm rot="5400000">
            <a:off x="829306" y="742671"/>
            <a:ext cx="1123523" cy="230114"/>
          </a:xfrm>
          <a:prstGeom prst="rightArrow">
            <a:avLst>
              <a:gd name="adj1" fmla="val 26963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8A6C7B-656A-A2D6-18E6-2F28BB8D2957}"/>
              </a:ext>
            </a:extLst>
          </p:cNvPr>
          <p:cNvSpPr/>
          <p:nvPr/>
        </p:nvSpPr>
        <p:spPr>
          <a:xfrm rot="5400000">
            <a:off x="829306" y="742672"/>
            <a:ext cx="1123523" cy="230114"/>
          </a:xfrm>
          <a:prstGeom prst="rightArrow">
            <a:avLst>
              <a:gd name="adj1" fmla="val 26963"/>
              <a:gd name="adj2" fmla="val 50000"/>
            </a:avLst>
          </a:prstGeom>
          <a:solidFill>
            <a:srgbClr val="1DD188"/>
          </a:solidFill>
          <a:ln>
            <a:solidFill>
              <a:srgbClr val="1DD18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C64C3-1DFB-79A3-36C6-59441CCDE75F}"/>
              </a:ext>
            </a:extLst>
          </p:cNvPr>
          <p:cNvSpPr txBox="1"/>
          <p:nvPr/>
        </p:nvSpPr>
        <p:spPr>
          <a:xfrm>
            <a:off x="1506125" y="542327"/>
            <a:ext cx="2161859" cy="461665"/>
          </a:xfrm>
          <a:prstGeom prst="rect">
            <a:avLst/>
          </a:prstGeom>
          <a:solidFill>
            <a:srgbClr val="78EC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Birth</a:t>
            </a:r>
            <a:endParaRPr lang="nl-NL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524DD3-6B4E-B7BC-0169-B864AB8D39AD}"/>
              </a:ext>
            </a:extLst>
          </p:cNvPr>
          <p:cNvSpPr/>
          <p:nvPr/>
        </p:nvSpPr>
        <p:spPr>
          <a:xfrm rot="5400000">
            <a:off x="-3310" y="2456646"/>
            <a:ext cx="1123523" cy="230114"/>
          </a:xfrm>
          <a:prstGeom prst="rightArrow">
            <a:avLst>
              <a:gd name="adj1" fmla="val 26963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3808C-E162-D987-3C61-45B68B3230A3}"/>
              </a:ext>
            </a:extLst>
          </p:cNvPr>
          <p:cNvSpPr txBox="1"/>
          <p:nvPr/>
        </p:nvSpPr>
        <p:spPr>
          <a:xfrm>
            <a:off x="865660" y="2247895"/>
            <a:ext cx="2161859" cy="461665"/>
          </a:xfrm>
          <a:prstGeom prst="rect">
            <a:avLst/>
          </a:prstGeom>
          <a:solidFill>
            <a:srgbClr val="A365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Death (other)</a:t>
            </a:r>
            <a:endParaRPr lang="nl-NL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E3714E-5B78-4405-A627-DC192DB4CD1B}"/>
              </a:ext>
            </a:extLst>
          </p:cNvPr>
          <p:cNvSpPr/>
          <p:nvPr/>
        </p:nvSpPr>
        <p:spPr>
          <a:xfrm rot="5400000">
            <a:off x="5813115" y="2450970"/>
            <a:ext cx="1123523" cy="230114"/>
          </a:xfrm>
          <a:prstGeom prst="rightArrow">
            <a:avLst>
              <a:gd name="adj1" fmla="val 26963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B4D8C-27F0-6A11-0B6D-5B992393C85B}"/>
              </a:ext>
            </a:extLst>
          </p:cNvPr>
          <p:cNvSpPr txBox="1"/>
          <p:nvPr/>
        </p:nvSpPr>
        <p:spPr>
          <a:xfrm>
            <a:off x="6607288" y="2247895"/>
            <a:ext cx="2161859" cy="461665"/>
          </a:xfrm>
          <a:prstGeom prst="rect">
            <a:avLst/>
          </a:prstGeom>
          <a:solidFill>
            <a:srgbClr val="A365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Death (other)</a:t>
            </a:r>
            <a:endParaRPr lang="nl-NL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945D15-D4B3-810E-3FB0-978762F7DFC2}"/>
              </a:ext>
            </a:extLst>
          </p:cNvPr>
          <p:cNvSpPr/>
          <p:nvPr/>
        </p:nvSpPr>
        <p:spPr>
          <a:xfrm rot="5400000">
            <a:off x="2761051" y="2456647"/>
            <a:ext cx="1123523" cy="230114"/>
          </a:xfrm>
          <a:prstGeom prst="rightArrow">
            <a:avLst>
              <a:gd name="adj1" fmla="val 26963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E1682D-9CDE-4A35-3BFC-CCB21DD9B46D}"/>
              </a:ext>
            </a:extLst>
          </p:cNvPr>
          <p:cNvSpPr/>
          <p:nvPr/>
        </p:nvSpPr>
        <p:spPr>
          <a:xfrm rot="5400000">
            <a:off x="3078637" y="2450969"/>
            <a:ext cx="1123523" cy="230114"/>
          </a:xfrm>
          <a:prstGeom prst="rightArrow">
            <a:avLst>
              <a:gd name="adj1" fmla="val 2696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2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9A1FCC-B7B9-598D-786B-A0CC17C183E2}"/>
              </a:ext>
            </a:extLst>
          </p:cNvPr>
          <p:cNvSpPr txBox="1"/>
          <p:nvPr/>
        </p:nvSpPr>
        <p:spPr>
          <a:xfrm>
            <a:off x="3918077" y="2247895"/>
            <a:ext cx="2161859" cy="461665"/>
          </a:xfrm>
          <a:prstGeom prst="rect">
            <a:avLst/>
          </a:prstGeom>
          <a:solidFill>
            <a:srgbClr val="FF6D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Death (disease)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2023-02-28T18:10:34Z</dcterms:created>
  <dcterms:modified xsi:type="dcterms:W3CDTF">2023-02-28T18:25:08Z</dcterms:modified>
</cp:coreProperties>
</file>