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7202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16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89241"/>
            <a:ext cx="7290197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891070"/>
            <a:ext cx="7290197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58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77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91691"/>
            <a:ext cx="2095932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91691"/>
            <a:ext cx="6166292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1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50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97613"/>
            <a:ext cx="838372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409468"/>
            <a:ext cx="838372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487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958453"/>
            <a:ext cx="4131112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958453"/>
            <a:ext cx="4131112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95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91691"/>
            <a:ext cx="8383727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882610"/>
            <a:ext cx="41121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315164"/>
            <a:ext cx="411212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882610"/>
            <a:ext cx="413237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315164"/>
            <a:ext cx="413237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4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5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429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40030"/>
            <a:ext cx="313503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518398"/>
            <a:ext cx="4920883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080135"/>
            <a:ext cx="313503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41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40030"/>
            <a:ext cx="313503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518398"/>
            <a:ext cx="4920883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080135"/>
            <a:ext cx="313503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5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91691"/>
            <a:ext cx="838372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958453"/>
            <a:ext cx="838372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337084"/>
            <a:ext cx="32805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4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15027-A8B0-DBE0-E1D1-A61F80CFC11E}"/>
              </a:ext>
            </a:extLst>
          </p:cNvPr>
          <p:cNvSpPr txBox="1"/>
          <p:nvPr/>
        </p:nvSpPr>
        <p:spPr>
          <a:xfrm>
            <a:off x="901326" y="2245355"/>
            <a:ext cx="216186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Susceptible</a:t>
            </a:r>
            <a:endParaRPr lang="nl-NL" sz="3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E8DD46-7DC0-58D5-14D3-91E1355EF666}"/>
              </a:ext>
            </a:extLst>
          </p:cNvPr>
          <p:cNvSpPr/>
          <p:nvPr/>
        </p:nvSpPr>
        <p:spPr>
          <a:xfrm>
            <a:off x="3063188" y="2422683"/>
            <a:ext cx="704911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BEC39-EFB7-F18A-9DFB-6BFD744ACE69}"/>
              </a:ext>
            </a:extLst>
          </p:cNvPr>
          <p:cNvSpPr txBox="1"/>
          <p:nvPr/>
        </p:nvSpPr>
        <p:spPr>
          <a:xfrm>
            <a:off x="3768099" y="2232654"/>
            <a:ext cx="2184063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Infected</a:t>
            </a:r>
            <a:endParaRPr lang="nl-NL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3D62-78AA-60FC-8767-F6816D1DB9EA}"/>
              </a:ext>
            </a:extLst>
          </p:cNvPr>
          <p:cNvSpPr txBox="1"/>
          <p:nvPr/>
        </p:nvSpPr>
        <p:spPr>
          <a:xfrm>
            <a:off x="6670321" y="2245355"/>
            <a:ext cx="220626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Recovered</a:t>
            </a:r>
            <a:endParaRPr lang="nl-NL" sz="3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0B3AD59-8BC6-DBB2-011C-DF8691C6AF29}"/>
              </a:ext>
            </a:extLst>
          </p:cNvPr>
          <p:cNvSpPr/>
          <p:nvPr/>
        </p:nvSpPr>
        <p:spPr>
          <a:xfrm>
            <a:off x="5958787" y="2427428"/>
            <a:ext cx="704911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2F4EC-C87C-4DB7-B479-D942C04C7E4F}"/>
              </a:ext>
            </a:extLst>
          </p:cNvPr>
          <p:cNvSpPr txBox="1"/>
          <p:nvPr/>
        </p:nvSpPr>
        <p:spPr>
          <a:xfrm>
            <a:off x="3285181" y="920063"/>
            <a:ext cx="3198048" cy="584775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Loss of immunity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1A75CB1-EF79-569B-939E-35841601A5DE}"/>
              </a:ext>
            </a:extLst>
          </p:cNvPr>
          <p:cNvCxnSpPr>
            <a:stCxn id="8" idx="0"/>
            <a:endCxn id="5" idx="0"/>
          </p:cNvCxnSpPr>
          <p:nvPr/>
        </p:nvCxnSpPr>
        <p:spPr>
          <a:xfrm rot="16200000" flipV="1">
            <a:off x="4877855" y="-650244"/>
            <a:ext cx="12700" cy="5791198"/>
          </a:xfrm>
          <a:prstGeom prst="bentConnector3">
            <a:avLst>
              <a:gd name="adj1" fmla="val 426315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28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vaccination diagram</Template>
  <TotalTime>1</TotalTime>
  <Words>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David</dc:creator>
  <cp:lastModifiedBy>Chen, David</cp:lastModifiedBy>
  <cp:revision>1</cp:revision>
  <dcterms:created xsi:type="dcterms:W3CDTF">2023-02-28T18:30:28Z</dcterms:created>
  <dcterms:modified xsi:type="dcterms:W3CDTF">2023-02-28T18:32:16Z</dcterms:modified>
</cp:coreProperties>
</file>