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202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David" userId="ca743ca0-a026-471f-bfdf-cc601ae2aa9d" providerId="ADAL" clId="{46B99631-8E1B-4AA4-8B25-9C0E3072D172}"/>
    <pc:docChg chg="undo custSel modSld">
      <pc:chgData name="Chen, David" userId="ca743ca0-a026-471f-bfdf-cc601ae2aa9d" providerId="ADAL" clId="{46B99631-8E1B-4AA4-8B25-9C0E3072D172}" dt="2023-02-28T18:28:01.366" v="5" actId="208"/>
      <pc:docMkLst>
        <pc:docMk/>
      </pc:docMkLst>
      <pc:sldChg chg="modSp mod">
        <pc:chgData name="Chen, David" userId="ca743ca0-a026-471f-bfdf-cc601ae2aa9d" providerId="ADAL" clId="{46B99631-8E1B-4AA4-8B25-9C0E3072D172}" dt="2023-02-28T18:28:01.366" v="5" actId="208"/>
        <pc:sldMkLst>
          <pc:docMk/>
          <pc:sldMk cId="3188284111" sldId="256"/>
        </pc:sldMkLst>
        <pc:spChg chg="mod">
          <ac:chgData name="Chen, David" userId="ca743ca0-a026-471f-bfdf-cc601ae2aa9d" providerId="ADAL" clId="{46B99631-8E1B-4AA4-8B25-9C0E3072D172}" dt="2023-02-28T18:28:01.366" v="5" actId="208"/>
          <ac:spMkLst>
            <pc:docMk/>
            <pc:sldMk cId="3188284111" sldId="256"/>
            <ac:spMk id="12" creationId="{6F52F4EC-C87C-4DB7-B479-D942C04C7E4F}"/>
          </ac:spMkLst>
        </pc:spChg>
        <pc:cxnChg chg="mod">
          <ac:chgData name="Chen, David" userId="ca743ca0-a026-471f-bfdf-cc601ae2aa9d" providerId="ADAL" clId="{46B99631-8E1B-4AA4-8B25-9C0E3072D172}" dt="2023-02-28T18:27:12.166" v="0" actId="208"/>
          <ac:cxnSpMkLst>
            <pc:docMk/>
            <pc:sldMk cId="3188284111" sldId="256"/>
            <ac:cxnSpMk id="3" creationId="{F9D10308-3EED-6F39-CA6E-2D1A265AA7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89241"/>
            <a:ext cx="72901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891070"/>
            <a:ext cx="72901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77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91691"/>
            <a:ext cx="209593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91691"/>
            <a:ext cx="616629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1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5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97613"/>
            <a:ext cx="838372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409468"/>
            <a:ext cx="838372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8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9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91691"/>
            <a:ext cx="838372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882610"/>
            <a:ext cx="41121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315164"/>
            <a:ext cx="41121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882610"/>
            <a:ext cx="413237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315164"/>
            <a:ext cx="413237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29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518398"/>
            <a:ext cx="492088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518398"/>
            <a:ext cx="492088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5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91691"/>
            <a:ext cx="838372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958453"/>
            <a:ext cx="838372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28-2-2023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337084"/>
            <a:ext cx="32805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4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15027-A8B0-DBE0-E1D1-A61F80CFC11E}"/>
              </a:ext>
            </a:extLst>
          </p:cNvPr>
          <p:cNvSpPr txBox="1"/>
          <p:nvPr/>
        </p:nvSpPr>
        <p:spPr>
          <a:xfrm>
            <a:off x="825297" y="1215452"/>
            <a:ext cx="216186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E8DD46-7DC0-58D5-14D3-91E1355EF666}"/>
              </a:ext>
            </a:extLst>
          </p:cNvPr>
          <p:cNvSpPr/>
          <p:nvPr/>
        </p:nvSpPr>
        <p:spPr>
          <a:xfrm>
            <a:off x="2987159" y="1392780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692070" y="1202751"/>
            <a:ext cx="218406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594292" y="1215452"/>
            <a:ext cx="220626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B3AD59-8BC6-DBB2-011C-DF8691C6AF29}"/>
              </a:ext>
            </a:extLst>
          </p:cNvPr>
          <p:cNvSpPr/>
          <p:nvPr/>
        </p:nvSpPr>
        <p:spPr>
          <a:xfrm>
            <a:off x="5882758" y="1397525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9D10308-3EED-6F39-CA6E-2D1A265AA726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16200000" flipH="1">
            <a:off x="4801826" y="-1095374"/>
            <a:ext cx="12700" cy="5791198"/>
          </a:xfrm>
          <a:prstGeom prst="bentConnector3">
            <a:avLst>
              <a:gd name="adj1" fmla="val 528079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52F4EC-C87C-4DB7-B479-D942C04C7E4F}"/>
              </a:ext>
            </a:extLst>
          </p:cNvPr>
          <p:cNvSpPr txBox="1"/>
          <p:nvPr/>
        </p:nvSpPr>
        <p:spPr>
          <a:xfrm>
            <a:off x="3692069" y="2578388"/>
            <a:ext cx="2184063" cy="584775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1</cp:revision>
  <dcterms:created xsi:type="dcterms:W3CDTF">2023-02-28T13:01:45Z</dcterms:created>
  <dcterms:modified xsi:type="dcterms:W3CDTF">2023-02-28T18:28:25Z</dcterms:modified>
</cp:coreProperties>
</file>