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72026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98" d="100"/>
          <a:sy n="198" d="100"/>
        </p:scale>
        <p:origin x="16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589241"/>
            <a:ext cx="7290197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1891070"/>
            <a:ext cx="7290197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58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077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191691"/>
            <a:ext cx="2095932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191691"/>
            <a:ext cx="6166292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710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650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897613"/>
            <a:ext cx="838372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2409468"/>
            <a:ext cx="838372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487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958453"/>
            <a:ext cx="4131112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958453"/>
            <a:ext cx="4131112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895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91691"/>
            <a:ext cx="8383727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882610"/>
            <a:ext cx="411212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315164"/>
            <a:ext cx="4112126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882610"/>
            <a:ext cx="413237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315164"/>
            <a:ext cx="413237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44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85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429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40030"/>
            <a:ext cx="313503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518398"/>
            <a:ext cx="4920883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080135"/>
            <a:ext cx="313503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341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40030"/>
            <a:ext cx="313503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518398"/>
            <a:ext cx="4920883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080135"/>
            <a:ext cx="313503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852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191691"/>
            <a:ext cx="838372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958453"/>
            <a:ext cx="838372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3337084"/>
            <a:ext cx="218705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3337084"/>
            <a:ext cx="328058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3337084"/>
            <a:ext cx="218705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742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815027-A8B0-DBE0-E1D1-A61F80CFC11E}"/>
              </a:ext>
            </a:extLst>
          </p:cNvPr>
          <p:cNvSpPr txBox="1"/>
          <p:nvPr/>
        </p:nvSpPr>
        <p:spPr>
          <a:xfrm>
            <a:off x="825297" y="1215452"/>
            <a:ext cx="216186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Susceptible</a:t>
            </a:r>
            <a:endParaRPr lang="nl-NL" sz="32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AE8DD46-7DC0-58D5-14D3-91E1355EF666}"/>
              </a:ext>
            </a:extLst>
          </p:cNvPr>
          <p:cNvSpPr/>
          <p:nvPr/>
        </p:nvSpPr>
        <p:spPr>
          <a:xfrm>
            <a:off x="2987159" y="1392780"/>
            <a:ext cx="704911" cy="230114"/>
          </a:xfrm>
          <a:prstGeom prst="rightArrow">
            <a:avLst>
              <a:gd name="adj1" fmla="val 2696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BEC39-EFB7-F18A-9DFB-6BFD744ACE69}"/>
              </a:ext>
            </a:extLst>
          </p:cNvPr>
          <p:cNvSpPr txBox="1"/>
          <p:nvPr/>
        </p:nvSpPr>
        <p:spPr>
          <a:xfrm>
            <a:off x="3692070" y="1202751"/>
            <a:ext cx="2184063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Infected</a:t>
            </a:r>
            <a:endParaRPr lang="nl-NL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33D62-78AA-60FC-8767-F6816D1DB9EA}"/>
              </a:ext>
            </a:extLst>
          </p:cNvPr>
          <p:cNvSpPr txBox="1"/>
          <p:nvPr/>
        </p:nvSpPr>
        <p:spPr>
          <a:xfrm>
            <a:off x="6594292" y="1215452"/>
            <a:ext cx="2206266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Recovered</a:t>
            </a:r>
            <a:endParaRPr lang="nl-NL" sz="32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0B3AD59-8BC6-DBB2-011C-DF8691C6AF29}"/>
              </a:ext>
            </a:extLst>
          </p:cNvPr>
          <p:cNvSpPr/>
          <p:nvPr/>
        </p:nvSpPr>
        <p:spPr>
          <a:xfrm>
            <a:off x="5882758" y="1397525"/>
            <a:ext cx="704911" cy="230114"/>
          </a:xfrm>
          <a:prstGeom prst="rightArrow">
            <a:avLst>
              <a:gd name="adj1" fmla="val 2696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9D10308-3EED-6F39-CA6E-2D1A265AA726}"/>
              </a:ext>
            </a:extLst>
          </p:cNvPr>
          <p:cNvCxnSpPr>
            <a:stCxn id="5" idx="2"/>
            <a:endCxn id="8" idx="2"/>
          </p:cNvCxnSpPr>
          <p:nvPr/>
        </p:nvCxnSpPr>
        <p:spPr>
          <a:xfrm rot="16200000" flipH="1">
            <a:off x="4801826" y="-1095374"/>
            <a:ext cx="12700" cy="5791198"/>
          </a:xfrm>
          <a:prstGeom prst="bentConnector3">
            <a:avLst>
              <a:gd name="adj1" fmla="val 5280795"/>
            </a:avLst>
          </a:prstGeom>
          <a:ln w="762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52F4EC-C87C-4DB7-B479-D942C04C7E4F}"/>
              </a:ext>
            </a:extLst>
          </p:cNvPr>
          <p:cNvSpPr txBox="1"/>
          <p:nvPr/>
        </p:nvSpPr>
        <p:spPr>
          <a:xfrm>
            <a:off x="3692069" y="2578388"/>
            <a:ext cx="2184063" cy="584775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Vaccination</a:t>
            </a:r>
          </a:p>
        </p:txBody>
      </p:sp>
    </p:spTree>
    <p:extLst>
      <p:ext uri="{BB962C8B-B14F-4D97-AF65-F5344CB8AC3E}">
        <p14:creationId xmlns:p14="http://schemas.microsoft.com/office/powerpoint/2010/main" val="318828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David</dc:creator>
  <cp:lastModifiedBy>Chen, David</cp:lastModifiedBy>
  <cp:revision>1</cp:revision>
  <dcterms:created xsi:type="dcterms:W3CDTF">2023-02-28T13:01:45Z</dcterms:created>
  <dcterms:modified xsi:type="dcterms:W3CDTF">2023-02-28T13:10:16Z</dcterms:modified>
</cp:coreProperties>
</file>