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181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62B6-D182-D621-E639-BA00E3BFD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FA6F-B0A2-F836-7FED-E68FC8EE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793D-6168-F011-7610-EFD8659B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A9E7-AD28-FA23-F065-573A651F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F363-7942-604F-68B0-802C886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01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6562-4EC8-C585-3237-7698A7A4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5B822-2302-FC32-4E07-2366BC92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6CD7-3EBD-0824-3BA5-00921DBF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8010-668E-290A-4E41-33A4A8B8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AAEC-8879-1437-3F83-C4A0517C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7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23938-FD12-7FB4-0B85-234C986F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B6FBD-3C39-80EC-4C81-A7045735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6C35-9C6F-6262-AEEB-46818F0A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8DC1-0E1D-2B8F-275B-16988D03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A667-D127-4FB5-7655-6BC644D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8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8069-E059-3C67-C186-AB8AE81C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3F93-17CE-C11D-8635-4BE345A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3310-C3A9-04D9-2E90-92EF1A81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A553-1557-2814-292C-8AC0DF3A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CCB7-6455-F8A9-D1AE-7FC8D02F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3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6C2-77E2-40B5-881F-84BD18EB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239C-2F17-0267-F89B-41CC9157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B3E2-25C6-8E6D-5704-6E529BC5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3E5B5-386F-0391-B8D2-0E5FCB11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D314-22DD-1078-CF38-C94A177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6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FA0E-61CB-F1A2-EA36-B5FDEAA0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AA75-D470-294B-63FA-CDF31BBF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C7B6D-82D6-CF92-2DA8-AFC90834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C10-D9E2-EAA2-B994-132D4045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95B9-C566-5CC2-CD70-1DBAE54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7609-A4EC-A6A3-B1F6-8DA4E746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6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0693-A0F7-EA74-A2D5-44087BC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5CA7-7F05-2591-3CD7-AE9A95B3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69F6-1A8C-70F4-EF36-BBD4FE50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5624-5D09-FCD7-7F24-ABF66DAEE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F4F26-0F0F-96CF-99BA-68772F38B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334C5-94F2-D83F-25AF-441A9152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6EF75-9C7D-8439-3292-5D4638B1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0A327-15F8-F10E-599D-CEB36263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7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8F9A-BE7C-4996-181B-647192F5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A7DBF-6247-835D-E824-572D0409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04A1B-CAA3-7BA7-87BB-CF00079B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2520-72CA-3643-67A5-7A4B3048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1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F7256-3762-CF8D-B255-6F22ADB2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F575A-89BC-A250-219D-B3907D9F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F8BF-6161-F1BC-BD37-9790071E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21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CFE5-53E3-3AED-D0F7-88024257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E97F-DEA7-810A-93F7-21B8FA7E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55D5-62B5-178F-FD00-652216F7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0A16-9CE0-5937-CBE7-FF024CA2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E22E-E0E2-351E-A321-355F03F2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C545-8C29-A3BC-A0B8-9D69BC70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01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E7A3-45B3-0D6B-F95C-DABA64B6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4A502-085B-3BB9-8377-6D7CA2279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2F4A-CEB4-1DC4-EBEA-EF37A07E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92B0C-8370-1E4A-48D1-19CAABD1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4554-CF32-7EEA-4ABE-3F60CC57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F73E-C334-184E-055E-4E4D22B9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5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146C-2E37-031B-02EA-8CEE89F8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CD15-36F6-421C-B428-71B79CCB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9470-1086-BEC4-21C1-E67845DD3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618F-E3AE-AC00-0275-67B6F07BC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3E44-F4E6-8E96-2EDE-1E3DCD75B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31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2061166" y="2844225"/>
            <a:ext cx="21618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4223026" y="3021555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4927937" y="2844225"/>
            <a:ext cx="218406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7830161" y="2844225"/>
            <a:ext cx="220626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7118625" y="3026300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2023-02-28T12:48:10Z</dcterms:created>
  <dcterms:modified xsi:type="dcterms:W3CDTF">2023-02-28T12:59:12Z</dcterms:modified>
</cp:coreProperties>
</file>