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9720263" cy="3600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969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98" d="100"/>
          <a:sy n="198" d="100"/>
        </p:scale>
        <p:origin x="168" y="1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en, David" userId="ca743ca0-a026-471f-bfdf-cc601ae2aa9d" providerId="ADAL" clId="{B1C339AF-FBCF-455F-913D-87FC7FD0797C}"/>
    <pc:docChg chg="undo custSel addSld delSld modSld">
      <pc:chgData name="Chen, David" userId="ca743ca0-a026-471f-bfdf-cc601ae2aa9d" providerId="ADAL" clId="{B1C339AF-FBCF-455F-913D-87FC7FD0797C}" dt="2023-03-23T00:55:50.791" v="65" actId="114"/>
      <pc:docMkLst>
        <pc:docMk/>
      </pc:docMkLst>
      <pc:sldChg chg="addSp delSp modSp mod">
        <pc:chgData name="Chen, David" userId="ca743ca0-a026-471f-bfdf-cc601ae2aa9d" providerId="ADAL" clId="{B1C339AF-FBCF-455F-913D-87FC7FD0797C}" dt="2023-03-23T00:51:10.574" v="33" actId="478"/>
        <pc:sldMkLst>
          <pc:docMk/>
          <pc:sldMk cId="3188284111" sldId="256"/>
        </pc:sldMkLst>
        <pc:spChg chg="mod">
          <ac:chgData name="Chen, David" userId="ca743ca0-a026-471f-bfdf-cc601ae2aa9d" providerId="ADAL" clId="{B1C339AF-FBCF-455F-913D-87FC7FD0797C}" dt="2023-03-23T00:50:58.051" v="24" actId="20577"/>
          <ac:spMkLst>
            <pc:docMk/>
            <pc:sldMk cId="3188284111" sldId="256"/>
            <ac:spMk id="2" creationId="{84049DDF-1B8C-90EE-6B57-F00E45097D9C}"/>
          </ac:spMkLst>
        </pc:spChg>
        <pc:spChg chg="add mod">
          <ac:chgData name="Chen, David" userId="ca743ca0-a026-471f-bfdf-cc601ae2aa9d" providerId="ADAL" clId="{B1C339AF-FBCF-455F-913D-87FC7FD0797C}" dt="2023-03-23T00:51:05.980" v="31" actId="20577"/>
          <ac:spMkLst>
            <pc:docMk/>
            <pc:sldMk cId="3188284111" sldId="256"/>
            <ac:spMk id="4" creationId="{8657E4FA-809C-DD70-B2C2-7A29250E4FC7}"/>
          </ac:spMkLst>
        </pc:spChg>
        <pc:spChg chg="del mod">
          <ac:chgData name="Chen, David" userId="ca743ca0-a026-471f-bfdf-cc601ae2aa9d" providerId="ADAL" clId="{B1C339AF-FBCF-455F-913D-87FC7FD0797C}" dt="2023-03-23T00:49:39.597" v="7" actId="478"/>
          <ac:spMkLst>
            <pc:docMk/>
            <pc:sldMk cId="3188284111" sldId="256"/>
            <ac:spMk id="5" creationId="{B5815027-A8B0-DBE0-E1D1-A61F80CFC11E}"/>
          </ac:spMkLst>
        </pc:spChg>
        <pc:spChg chg="mod">
          <ac:chgData name="Chen, David" userId="ca743ca0-a026-471f-bfdf-cc601ae2aa9d" providerId="ADAL" clId="{B1C339AF-FBCF-455F-913D-87FC7FD0797C}" dt="2023-03-23T00:49:21.709" v="2" actId="1076"/>
          <ac:spMkLst>
            <pc:docMk/>
            <pc:sldMk cId="3188284111" sldId="256"/>
            <ac:spMk id="7" creationId="{831BEC39-EFB7-F18A-9DFB-6BFD744ACE69}"/>
          </ac:spMkLst>
        </pc:spChg>
        <pc:spChg chg="del">
          <ac:chgData name="Chen, David" userId="ca743ca0-a026-471f-bfdf-cc601ae2aa9d" providerId="ADAL" clId="{B1C339AF-FBCF-455F-913D-87FC7FD0797C}" dt="2023-03-23T00:50:20.067" v="15" actId="478"/>
          <ac:spMkLst>
            <pc:docMk/>
            <pc:sldMk cId="3188284111" sldId="256"/>
            <ac:spMk id="10" creationId="{D0B3AD59-8BC6-DBB2-011C-DF8691C6AF29}"/>
          </ac:spMkLst>
        </pc:spChg>
        <pc:spChg chg="del mod">
          <ac:chgData name="Chen, David" userId="ca743ca0-a026-471f-bfdf-cc601ae2aa9d" providerId="ADAL" clId="{B1C339AF-FBCF-455F-913D-87FC7FD0797C}" dt="2023-03-23T00:51:10.574" v="33" actId="478"/>
          <ac:spMkLst>
            <pc:docMk/>
            <pc:sldMk cId="3188284111" sldId="256"/>
            <ac:spMk id="12" creationId="{6F52F4EC-C87C-4DB7-B479-D942C04C7E4F}"/>
          </ac:spMkLst>
        </pc:spChg>
        <pc:spChg chg="add mod">
          <ac:chgData name="Chen, David" userId="ca743ca0-a026-471f-bfdf-cc601ae2aa9d" providerId="ADAL" clId="{B1C339AF-FBCF-455F-913D-87FC7FD0797C}" dt="2023-03-23T00:50:45.822" v="20" actId="1076"/>
          <ac:spMkLst>
            <pc:docMk/>
            <pc:sldMk cId="3188284111" sldId="256"/>
            <ac:spMk id="15" creationId="{A25E6295-2E58-04E7-07F7-64345810DA1B}"/>
          </ac:spMkLst>
        </pc:spChg>
        <pc:spChg chg="mod">
          <ac:chgData name="Chen, David" userId="ca743ca0-a026-471f-bfdf-cc601ae2aa9d" providerId="ADAL" clId="{B1C339AF-FBCF-455F-913D-87FC7FD0797C}" dt="2023-03-23T00:50:54.987" v="22" actId="1076"/>
          <ac:spMkLst>
            <pc:docMk/>
            <pc:sldMk cId="3188284111" sldId="256"/>
            <ac:spMk id="16" creationId="{3BCBB52A-0839-B95A-4F5C-4F16E2B3699B}"/>
          </ac:spMkLst>
        </pc:spChg>
        <pc:spChg chg="add mod">
          <ac:chgData name="Chen, David" userId="ca743ca0-a026-471f-bfdf-cc601ae2aa9d" providerId="ADAL" clId="{B1C339AF-FBCF-455F-913D-87FC7FD0797C}" dt="2023-03-23T00:50:41.762" v="19" actId="1076"/>
          <ac:spMkLst>
            <pc:docMk/>
            <pc:sldMk cId="3188284111" sldId="256"/>
            <ac:spMk id="17" creationId="{ECBAAB4E-44A6-6484-E3C6-46197B7A7F68}"/>
          </ac:spMkLst>
        </pc:spChg>
        <pc:spChg chg="mod">
          <ac:chgData name="Chen, David" userId="ca743ca0-a026-471f-bfdf-cc601ae2aa9d" providerId="ADAL" clId="{B1C339AF-FBCF-455F-913D-87FC7FD0797C}" dt="2023-03-23T00:50:51.521" v="21" actId="1076"/>
          <ac:spMkLst>
            <pc:docMk/>
            <pc:sldMk cId="3188284111" sldId="256"/>
            <ac:spMk id="18" creationId="{619890EB-2F61-CC3F-D531-F271AC5C6DEE}"/>
          </ac:spMkLst>
        </pc:spChg>
        <pc:cxnChg chg="del mod">
          <ac:chgData name="Chen, David" userId="ca743ca0-a026-471f-bfdf-cc601ae2aa9d" providerId="ADAL" clId="{B1C339AF-FBCF-455F-913D-87FC7FD0797C}" dt="2023-03-23T00:51:08.724" v="32" actId="478"/>
          <ac:cxnSpMkLst>
            <pc:docMk/>
            <pc:sldMk cId="3188284111" sldId="256"/>
            <ac:cxnSpMk id="3" creationId="{F9D10308-3EED-6F39-CA6E-2D1A265AA726}"/>
          </ac:cxnSpMkLst>
        </pc:cxnChg>
      </pc:sldChg>
      <pc:sldChg chg="del">
        <pc:chgData name="Chen, David" userId="ca743ca0-a026-471f-bfdf-cc601ae2aa9d" providerId="ADAL" clId="{B1C339AF-FBCF-455F-913D-87FC7FD0797C}" dt="2023-03-23T00:54:33.718" v="34" actId="47"/>
        <pc:sldMkLst>
          <pc:docMk/>
          <pc:sldMk cId="3406864433" sldId="257"/>
        </pc:sldMkLst>
      </pc:sldChg>
      <pc:sldChg chg="addSp modSp add mod">
        <pc:chgData name="Chen, David" userId="ca743ca0-a026-471f-bfdf-cc601ae2aa9d" providerId="ADAL" clId="{B1C339AF-FBCF-455F-913D-87FC7FD0797C}" dt="2023-03-23T00:55:50.791" v="65" actId="114"/>
        <pc:sldMkLst>
          <pc:docMk/>
          <pc:sldMk cId="4257385499" sldId="257"/>
        </pc:sldMkLst>
        <pc:spChg chg="add mod ord">
          <ac:chgData name="Chen, David" userId="ca743ca0-a026-471f-bfdf-cc601ae2aa9d" providerId="ADAL" clId="{B1C339AF-FBCF-455F-913D-87FC7FD0797C}" dt="2023-03-23T00:55:10.989" v="43" actId="208"/>
          <ac:spMkLst>
            <pc:docMk/>
            <pc:sldMk cId="4257385499" sldId="257"/>
            <ac:spMk id="3" creationId="{B7E8DAE7-2E32-C32C-DEFF-AC42B5301D72}"/>
          </ac:spMkLst>
        </pc:spChg>
        <pc:spChg chg="add mod">
          <ac:chgData name="Chen, David" userId="ca743ca0-a026-471f-bfdf-cc601ae2aa9d" providerId="ADAL" clId="{B1C339AF-FBCF-455F-913D-87FC7FD0797C}" dt="2023-03-23T00:55:50.791" v="65" actId="114"/>
          <ac:spMkLst>
            <pc:docMk/>
            <pc:sldMk cId="4257385499" sldId="257"/>
            <ac:spMk id="5" creationId="{E5DE7085-FB61-F34B-4563-A47C29741E89}"/>
          </ac:spMkLst>
        </pc:spChg>
      </pc:sldChg>
    </pc:docChg>
  </pc:docChgLst>
  <pc:docChgLst>
    <pc:chgData name="Heinen, Kirsten" userId="e16cc43c-e113-4a58-8eb3-42c30b77b239" providerId="ADAL" clId="{CE6D76EB-E16A-4AC7-9862-46D96698F977}"/>
    <pc:docChg chg="undo custSel addSld delSld modSld">
      <pc:chgData name="Heinen, Kirsten" userId="e16cc43c-e113-4a58-8eb3-42c30b77b239" providerId="ADAL" clId="{CE6D76EB-E16A-4AC7-9862-46D96698F977}" dt="2023-03-12T12:58:12.024" v="228" actId="47"/>
      <pc:docMkLst>
        <pc:docMk/>
      </pc:docMkLst>
      <pc:sldChg chg="addSp delSp modSp add del mod">
        <pc:chgData name="Heinen, Kirsten" userId="e16cc43c-e113-4a58-8eb3-42c30b77b239" providerId="ADAL" clId="{CE6D76EB-E16A-4AC7-9862-46D96698F977}" dt="2023-03-12T12:58:12.024" v="228" actId="47"/>
        <pc:sldMkLst>
          <pc:docMk/>
          <pc:sldMk cId="3188284111" sldId="256"/>
        </pc:sldMkLst>
        <pc:spChg chg="add mod">
          <ac:chgData name="Heinen, Kirsten" userId="e16cc43c-e113-4a58-8eb3-42c30b77b239" providerId="ADAL" clId="{CE6D76EB-E16A-4AC7-9862-46D96698F977}" dt="2023-03-12T12:50:34.900" v="148" actId="20577"/>
          <ac:spMkLst>
            <pc:docMk/>
            <pc:sldMk cId="3188284111" sldId="256"/>
            <ac:spMk id="2" creationId="{84049DDF-1B8C-90EE-6B57-F00E45097D9C}"/>
          </ac:spMkLst>
        </pc:spChg>
        <pc:spChg chg="mod">
          <ac:chgData name="Heinen, Kirsten" userId="e16cc43c-e113-4a58-8eb3-42c30b77b239" providerId="ADAL" clId="{CE6D76EB-E16A-4AC7-9862-46D96698F977}" dt="2023-03-12T12:50:37.148" v="150" actId="20577"/>
          <ac:spMkLst>
            <pc:docMk/>
            <pc:sldMk cId="3188284111" sldId="256"/>
            <ac:spMk id="5" creationId="{B5815027-A8B0-DBE0-E1D1-A61F80CFC11E}"/>
          </ac:spMkLst>
        </pc:spChg>
        <pc:spChg chg="del mod">
          <ac:chgData name="Heinen, Kirsten" userId="e16cc43c-e113-4a58-8eb3-42c30b77b239" providerId="ADAL" clId="{CE6D76EB-E16A-4AC7-9862-46D96698F977}" dt="2023-03-12T10:45:11.586" v="101" actId="478"/>
          <ac:spMkLst>
            <pc:docMk/>
            <pc:sldMk cId="3188284111" sldId="256"/>
            <ac:spMk id="6" creationId="{7AE8DD46-7DC0-58D5-14D3-91E1355EF666}"/>
          </ac:spMkLst>
        </pc:spChg>
        <pc:spChg chg="mod">
          <ac:chgData name="Heinen, Kirsten" userId="e16cc43c-e113-4a58-8eb3-42c30b77b239" providerId="ADAL" clId="{CE6D76EB-E16A-4AC7-9862-46D96698F977}" dt="2023-03-12T10:48:19.149" v="144" actId="1076"/>
          <ac:spMkLst>
            <pc:docMk/>
            <pc:sldMk cId="3188284111" sldId="256"/>
            <ac:spMk id="7" creationId="{831BEC39-EFB7-F18A-9DFB-6BFD744ACE69}"/>
          </ac:spMkLst>
        </pc:spChg>
        <pc:spChg chg="mod">
          <ac:chgData name="Heinen, Kirsten" userId="e16cc43c-e113-4a58-8eb3-42c30b77b239" providerId="ADAL" clId="{CE6D76EB-E16A-4AC7-9862-46D96698F977}" dt="2023-03-12T10:48:19.149" v="144" actId="1076"/>
          <ac:spMkLst>
            <pc:docMk/>
            <pc:sldMk cId="3188284111" sldId="256"/>
            <ac:spMk id="8" creationId="{5CD33D62-78AA-60FC-8767-F6816D1DB9EA}"/>
          </ac:spMkLst>
        </pc:spChg>
        <pc:spChg chg="mod">
          <ac:chgData name="Heinen, Kirsten" userId="e16cc43c-e113-4a58-8eb3-42c30b77b239" providerId="ADAL" clId="{CE6D76EB-E16A-4AC7-9862-46D96698F977}" dt="2023-03-12T10:48:19.149" v="144" actId="1076"/>
          <ac:spMkLst>
            <pc:docMk/>
            <pc:sldMk cId="3188284111" sldId="256"/>
            <ac:spMk id="10" creationId="{D0B3AD59-8BC6-DBB2-011C-DF8691C6AF29}"/>
          </ac:spMkLst>
        </pc:spChg>
        <pc:spChg chg="mod">
          <ac:chgData name="Heinen, Kirsten" userId="e16cc43c-e113-4a58-8eb3-42c30b77b239" providerId="ADAL" clId="{CE6D76EB-E16A-4AC7-9862-46D96698F977}" dt="2023-03-12T10:48:19.149" v="144" actId="1076"/>
          <ac:spMkLst>
            <pc:docMk/>
            <pc:sldMk cId="3188284111" sldId="256"/>
            <ac:spMk id="12" creationId="{6F52F4EC-C87C-4DB7-B479-D942C04C7E4F}"/>
          </ac:spMkLst>
        </pc:spChg>
        <pc:spChg chg="add mod">
          <ac:chgData name="Heinen, Kirsten" userId="e16cc43c-e113-4a58-8eb3-42c30b77b239" providerId="ADAL" clId="{CE6D76EB-E16A-4AC7-9862-46D96698F977}" dt="2023-03-12T10:48:19.149" v="144" actId="1076"/>
          <ac:spMkLst>
            <pc:docMk/>
            <pc:sldMk cId="3188284111" sldId="256"/>
            <ac:spMk id="16" creationId="{3BCBB52A-0839-B95A-4F5C-4F16E2B3699B}"/>
          </ac:spMkLst>
        </pc:spChg>
        <pc:spChg chg="add del mod">
          <ac:chgData name="Heinen, Kirsten" userId="e16cc43c-e113-4a58-8eb3-42c30b77b239" providerId="ADAL" clId="{CE6D76EB-E16A-4AC7-9862-46D96698F977}" dt="2023-03-12T10:47:03.032" v="129" actId="478"/>
          <ac:spMkLst>
            <pc:docMk/>
            <pc:sldMk cId="3188284111" sldId="256"/>
            <ac:spMk id="17" creationId="{A8E9732E-EC48-DC06-8E6F-7BA93A00D50C}"/>
          </ac:spMkLst>
        </pc:spChg>
        <pc:spChg chg="add mod">
          <ac:chgData name="Heinen, Kirsten" userId="e16cc43c-e113-4a58-8eb3-42c30b77b239" providerId="ADAL" clId="{CE6D76EB-E16A-4AC7-9862-46D96698F977}" dt="2023-03-12T10:48:19.149" v="144" actId="1076"/>
          <ac:spMkLst>
            <pc:docMk/>
            <pc:sldMk cId="3188284111" sldId="256"/>
            <ac:spMk id="18" creationId="{619890EB-2F61-CC3F-D531-F271AC5C6DEE}"/>
          </ac:spMkLst>
        </pc:spChg>
        <pc:cxnChg chg="mod">
          <ac:chgData name="Heinen, Kirsten" userId="e16cc43c-e113-4a58-8eb3-42c30b77b239" providerId="ADAL" clId="{CE6D76EB-E16A-4AC7-9862-46D96698F977}" dt="2023-03-12T10:48:19.149" v="144" actId="1076"/>
          <ac:cxnSpMkLst>
            <pc:docMk/>
            <pc:sldMk cId="3188284111" sldId="256"/>
            <ac:cxnSpMk id="3" creationId="{F9D10308-3EED-6F39-CA6E-2D1A265AA726}"/>
          </ac:cxnSpMkLst>
        </pc:cxnChg>
      </pc:sldChg>
      <pc:sldChg chg="addSp modSp add mod">
        <pc:chgData name="Heinen, Kirsten" userId="e16cc43c-e113-4a58-8eb3-42c30b77b239" providerId="ADAL" clId="{CE6D76EB-E16A-4AC7-9862-46D96698F977}" dt="2023-03-12T12:57:08.589" v="226" actId="208"/>
        <pc:sldMkLst>
          <pc:docMk/>
          <pc:sldMk cId="3406864433" sldId="257"/>
        </pc:sldMkLst>
        <pc:spChg chg="add mod ord">
          <ac:chgData name="Heinen, Kirsten" userId="e16cc43c-e113-4a58-8eb3-42c30b77b239" providerId="ADAL" clId="{CE6D76EB-E16A-4AC7-9862-46D96698F977}" dt="2023-03-12T12:57:08.589" v="226" actId="208"/>
          <ac:spMkLst>
            <pc:docMk/>
            <pc:sldMk cId="3406864433" sldId="257"/>
            <ac:spMk id="4" creationId="{88C4F3A2-5050-53AC-10C5-EC6C815D1BEB}"/>
          </ac:spMkLst>
        </pc:spChg>
        <pc:spChg chg="mod">
          <ac:chgData name="Heinen, Kirsten" userId="e16cc43c-e113-4a58-8eb3-42c30b77b239" providerId="ADAL" clId="{CE6D76EB-E16A-4AC7-9862-46D96698F977}" dt="2023-03-12T12:55:26.484" v="213" actId="207"/>
          <ac:spMkLst>
            <pc:docMk/>
            <pc:sldMk cId="3406864433" sldId="257"/>
            <ac:spMk id="5" creationId="{B5815027-A8B0-DBE0-E1D1-A61F80CFC11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5033" y="589241"/>
            <a:ext cx="7290197" cy="1253490"/>
          </a:xfrm>
        </p:spPr>
        <p:txBody>
          <a:bodyPr anchor="b"/>
          <a:lstStyle>
            <a:lvl1pPr algn="ctr">
              <a:defRPr sz="31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5033" y="1891070"/>
            <a:ext cx="7290197" cy="869275"/>
          </a:xfrm>
        </p:spPr>
        <p:txBody>
          <a:bodyPr/>
          <a:lstStyle>
            <a:lvl1pPr marL="0" indent="0" algn="ctr">
              <a:buNone/>
              <a:defRPr sz="1260"/>
            </a:lvl1pPr>
            <a:lvl2pPr marL="240030" indent="0" algn="ctr">
              <a:buNone/>
              <a:defRPr sz="1050"/>
            </a:lvl2pPr>
            <a:lvl3pPr marL="480060" indent="0" algn="ctr">
              <a:buNone/>
              <a:defRPr sz="945"/>
            </a:lvl3pPr>
            <a:lvl4pPr marL="720090" indent="0" algn="ctr">
              <a:buNone/>
              <a:defRPr sz="840"/>
            </a:lvl4pPr>
            <a:lvl5pPr marL="960120" indent="0" algn="ctr">
              <a:buNone/>
              <a:defRPr sz="840"/>
            </a:lvl5pPr>
            <a:lvl6pPr marL="1200150" indent="0" algn="ctr">
              <a:buNone/>
              <a:defRPr sz="840"/>
            </a:lvl6pPr>
            <a:lvl7pPr marL="1440180" indent="0" algn="ctr">
              <a:buNone/>
              <a:defRPr sz="840"/>
            </a:lvl7pPr>
            <a:lvl8pPr marL="1680210" indent="0" algn="ctr">
              <a:buNone/>
              <a:defRPr sz="840"/>
            </a:lvl8pPr>
            <a:lvl9pPr marL="1920240" indent="0" algn="ctr">
              <a:buNone/>
              <a:defRPr sz="8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A9635-0A8E-4320-BFD1-7C1D2F7CB404}" type="datetimeFigureOut">
              <a:rPr lang="nl-NL" smtClean="0"/>
              <a:t>23-3-2023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2DCE1-7F16-4F99-AB87-B8E5E3DDA34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9588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A9635-0A8E-4320-BFD1-7C1D2F7CB404}" type="datetimeFigureOut">
              <a:rPr lang="nl-NL" smtClean="0"/>
              <a:t>23-3-2023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2DCE1-7F16-4F99-AB87-B8E5E3DDA34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70777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6063" y="191691"/>
            <a:ext cx="2095932" cy="305121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8268" y="191691"/>
            <a:ext cx="6166292" cy="305121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A9635-0A8E-4320-BFD1-7C1D2F7CB404}" type="datetimeFigureOut">
              <a:rPr lang="nl-NL" smtClean="0"/>
              <a:t>23-3-2023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2DCE1-7F16-4F99-AB87-B8E5E3DDA34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47106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A9635-0A8E-4320-BFD1-7C1D2F7CB404}" type="datetimeFigureOut">
              <a:rPr lang="nl-NL" smtClean="0"/>
              <a:t>23-3-2023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2DCE1-7F16-4F99-AB87-B8E5E3DDA34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76508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205" y="897613"/>
            <a:ext cx="8383727" cy="1497687"/>
          </a:xfrm>
        </p:spPr>
        <p:txBody>
          <a:bodyPr anchor="b"/>
          <a:lstStyle>
            <a:lvl1pPr>
              <a:defRPr sz="31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3205" y="2409468"/>
            <a:ext cx="8383727" cy="787598"/>
          </a:xfrm>
        </p:spPr>
        <p:txBody>
          <a:bodyPr/>
          <a:lstStyle>
            <a:lvl1pPr marL="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1pPr>
            <a:lvl2pPr marL="24003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2pPr>
            <a:lvl3pPr marL="480060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3pPr>
            <a:lvl4pPr marL="72009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4pPr>
            <a:lvl5pPr marL="96012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5pPr>
            <a:lvl6pPr marL="120015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6pPr>
            <a:lvl7pPr marL="144018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7pPr>
            <a:lvl8pPr marL="168021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8pPr>
            <a:lvl9pPr marL="192024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A9635-0A8E-4320-BFD1-7C1D2F7CB404}" type="datetimeFigureOut">
              <a:rPr lang="nl-NL" smtClean="0"/>
              <a:t>23-3-2023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2DCE1-7F16-4F99-AB87-B8E5E3DDA34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94874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8268" y="958453"/>
            <a:ext cx="4131112" cy="2284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20883" y="958453"/>
            <a:ext cx="4131112" cy="2284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A9635-0A8E-4320-BFD1-7C1D2F7CB404}" type="datetimeFigureOut">
              <a:rPr lang="nl-NL" smtClean="0"/>
              <a:t>23-3-2023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2DCE1-7F16-4F99-AB87-B8E5E3DDA34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88957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534" y="191691"/>
            <a:ext cx="8383727" cy="6959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9535" y="882610"/>
            <a:ext cx="4112126" cy="432554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9535" y="1315164"/>
            <a:ext cx="4112126" cy="19344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20883" y="882610"/>
            <a:ext cx="4132378" cy="432554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20883" y="1315164"/>
            <a:ext cx="4132378" cy="19344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A9635-0A8E-4320-BFD1-7C1D2F7CB404}" type="datetimeFigureOut">
              <a:rPr lang="nl-NL" smtClean="0"/>
              <a:t>23-3-2023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2DCE1-7F16-4F99-AB87-B8E5E3DDA34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6447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A9635-0A8E-4320-BFD1-7C1D2F7CB404}" type="datetimeFigureOut">
              <a:rPr lang="nl-NL" smtClean="0"/>
              <a:t>23-3-2023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2DCE1-7F16-4F99-AB87-B8E5E3DDA34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3855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A9635-0A8E-4320-BFD1-7C1D2F7CB404}" type="datetimeFigureOut">
              <a:rPr lang="nl-NL" smtClean="0"/>
              <a:t>23-3-2023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2DCE1-7F16-4F99-AB87-B8E5E3DDA34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04291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534" y="240030"/>
            <a:ext cx="3135038" cy="840105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32378" y="518398"/>
            <a:ext cx="4920883" cy="2558653"/>
          </a:xfrm>
        </p:spPr>
        <p:txBody>
          <a:bodyPr/>
          <a:lstStyle>
            <a:lvl1pPr>
              <a:defRPr sz="1680"/>
            </a:lvl1pPr>
            <a:lvl2pPr>
              <a:defRPr sz="1470"/>
            </a:lvl2pPr>
            <a:lvl3pPr>
              <a:defRPr sz="126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9534" y="1080135"/>
            <a:ext cx="3135038" cy="2001084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A9635-0A8E-4320-BFD1-7C1D2F7CB404}" type="datetimeFigureOut">
              <a:rPr lang="nl-NL" smtClean="0"/>
              <a:t>23-3-2023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2DCE1-7F16-4F99-AB87-B8E5E3DDA34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73411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534" y="240030"/>
            <a:ext cx="3135038" cy="840105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32378" y="518398"/>
            <a:ext cx="4920883" cy="2558653"/>
          </a:xfrm>
        </p:spPr>
        <p:txBody>
          <a:bodyPr anchor="t"/>
          <a:lstStyle>
            <a:lvl1pPr marL="0" indent="0">
              <a:buNone/>
              <a:defRPr sz="1680"/>
            </a:lvl1pPr>
            <a:lvl2pPr marL="240030" indent="0">
              <a:buNone/>
              <a:defRPr sz="1470"/>
            </a:lvl2pPr>
            <a:lvl3pPr marL="480060" indent="0">
              <a:buNone/>
              <a:defRPr sz="1260"/>
            </a:lvl3pPr>
            <a:lvl4pPr marL="720090" indent="0">
              <a:buNone/>
              <a:defRPr sz="1050"/>
            </a:lvl4pPr>
            <a:lvl5pPr marL="960120" indent="0">
              <a:buNone/>
              <a:defRPr sz="1050"/>
            </a:lvl5pPr>
            <a:lvl6pPr marL="1200150" indent="0">
              <a:buNone/>
              <a:defRPr sz="1050"/>
            </a:lvl6pPr>
            <a:lvl7pPr marL="1440180" indent="0">
              <a:buNone/>
              <a:defRPr sz="1050"/>
            </a:lvl7pPr>
            <a:lvl8pPr marL="1680210" indent="0">
              <a:buNone/>
              <a:defRPr sz="1050"/>
            </a:lvl8pPr>
            <a:lvl9pPr marL="1920240" indent="0">
              <a:buNone/>
              <a:defRPr sz="10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9534" y="1080135"/>
            <a:ext cx="3135038" cy="2001084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A9635-0A8E-4320-BFD1-7C1D2F7CB404}" type="datetimeFigureOut">
              <a:rPr lang="nl-NL" smtClean="0"/>
              <a:t>23-3-2023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2DCE1-7F16-4F99-AB87-B8E5E3DDA34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08525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8268" y="191691"/>
            <a:ext cx="8383727" cy="695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8268" y="958453"/>
            <a:ext cx="8383727" cy="2284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8268" y="3337084"/>
            <a:ext cx="2187059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DA9635-0A8E-4320-BFD1-7C1D2F7CB404}" type="datetimeFigureOut">
              <a:rPr lang="nl-NL" smtClean="0"/>
              <a:t>23-3-2023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19837" y="3337084"/>
            <a:ext cx="3280589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64936" y="3337084"/>
            <a:ext cx="2187059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72DCE1-7F16-4F99-AB87-B8E5E3DDA34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87421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80060" rtl="0" eaLnBrk="1" latinLnBrk="0" hangingPunct="1">
        <a:lnSpc>
          <a:spcPct val="90000"/>
        </a:lnSpc>
        <a:spcBef>
          <a:spcPct val="0"/>
        </a:spcBef>
        <a:buNone/>
        <a:defRPr sz="231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0015" indent="-120015" algn="l" defTabSz="48006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470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2pPr>
      <a:lvl3pPr marL="60007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84010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32016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56019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204025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1pPr>
      <a:lvl2pPr marL="24003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2pPr>
      <a:lvl3pPr marL="48006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2009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96012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20015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44018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68021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31BEC39-EFB7-F18A-9DFB-6BFD744ACE69}"/>
              </a:ext>
            </a:extLst>
          </p:cNvPr>
          <p:cNvSpPr txBox="1"/>
          <p:nvPr/>
        </p:nvSpPr>
        <p:spPr>
          <a:xfrm>
            <a:off x="3923727" y="1778464"/>
            <a:ext cx="2160000" cy="5847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Infected</a:t>
            </a:r>
            <a:endParaRPr lang="nl-NL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D33D62-78AA-60FC-8767-F6816D1DB9EA}"/>
              </a:ext>
            </a:extLst>
          </p:cNvPr>
          <p:cNvSpPr txBox="1"/>
          <p:nvPr/>
        </p:nvSpPr>
        <p:spPr>
          <a:xfrm>
            <a:off x="6810861" y="1246100"/>
            <a:ext cx="2160000" cy="58477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Recovered</a:t>
            </a:r>
            <a:endParaRPr lang="nl-NL" sz="3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4049DDF-1B8C-90EE-6B57-F00E45097D9C}"/>
              </a:ext>
            </a:extLst>
          </p:cNvPr>
          <p:cNvSpPr txBox="1"/>
          <p:nvPr/>
        </p:nvSpPr>
        <p:spPr>
          <a:xfrm>
            <a:off x="676593" y="1241074"/>
            <a:ext cx="2520000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Susceptible</a:t>
            </a:r>
            <a:endParaRPr lang="nl-NL" sz="3200" dirty="0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3BCBB52A-0839-B95A-4F5C-4F16E2B3699B}"/>
              </a:ext>
            </a:extLst>
          </p:cNvPr>
          <p:cNvSpPr/>
          <p:nvPr/>
        </p:nvSpPr>
        <p:spPr>
          <a:xfrm rot="19500000">
            <a:off x="3121027" y="1073641"/>
            <a:ext cx="864000" cy="252000"/>
          </a:xfrm>
          <a:prstGeom prst="rightArrow">
            <a:avLst>
              <a:gd name="adj1" fmla="val 26963"/>
              <a:gd name="adj2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619890EB-2F61-CC3F-D531-F271AC5C6DEE}"/>
              </a:ext>
            </a:extLst>
          </p:cNvPr>
          <p:cNvSpPr/>
          <p:nvPr/>
        </p:nvSpPr>
        <p:spPr>
          <a:xfrm rot="2100000" flipV="1">
            <a:off x="3133510" y="1711077"/>
            <a:ext cx="864000" cy="252000"/>
          </a:xfrm>
          <a:prstGeom prst="rightArrow">
            <a:avLst>
              <a:gd name="adj1" fmla="val 26963"/>
              <a:gd name="adj2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57E4FA-809C-DD70-B2C2-7A29250E4FC7}"/>
              </a:ext>
            </a:extLst>
          </p:cNvPr>
          <p:cNvSpPr txBox="1"/>
          <p:nvPr/>
        </p:nvSpPr>
        <p:spPr>
          <a:xfrm>
            <a:off x="3923727" y="656299"/>
            <a:ext cx="2160000" cy="5847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Carrier</a:t>
            </a:r>
            <a:endParaRPr lang="nl-NL" sz="3200" dirty="0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A25E6295-2E58-04E7-07F7-64345810DA1B}"/>
              </a:ext>
            </a:extLst>
          </p:cNvPr>
          <p:cNvSpPr/>
          <p:nvPr/>
        </p:nvSpPr>
        <p:spPr>
          <a:xfrm rot="2100000" flipV="1">
            <a:off x="6022425" y="1058976"/>
            <a:ext cx="864000" cy="252000"/>
          </a:xfrm>
          <a:prstGeom prst="rightArrow">
            <a:avLst>
              <a:gd name="adj1" fmla="val 26963"/>
              <a:gd name="adj2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ECBAAB4E-44A6-6484-E3C6-46197B7A7F68}"/>
              </a:ext>
            </a:extLst>
          </p:cNvPr>
          <p:cNvSpPr/>
          <p:nvPr/>
        </p:nvSpPr>
        <p:spPr>
          <a:xfrm rot="19500000">
            <a:off x="6022428" y="1758459"/>
            <a:ext cx="864000" cy="252000"/>
          </a:xfrm>
          <a:prstGeom prst="rightArrow">
            <a:avLst>
              <a:gd name="adj1" fmla="val 26963"/>
              <a:gd name="adj2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88284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7E8DAE7-2E32-C32C-DEFF-AC42B5301D72}"/>
              </a:ext>
            </a:extLst>
          </p:cNvPr>
          <p:cNvSpPr/>
          <p:nvPr/>
        </p:nvSpPr>
        <p:spPr>
          <a:xfrm>
            <a:off x="3782470" y="279133"/>
            <a:ext cx="2387065" cy="27046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1BEC39-EFB7-F18A-9DFB-6BFD744ACE69}"/>
              </a:ext>
            </a:extLst>
          </p:cNvPr>
          <p:cNvSpPr txBox="1"/>
          <p:nvPr/>
        </p:nvSpPr>
        <p:spPr>
          <a:xfrm>
            <a:off x="3923727" y="1778464"/>
            <a:ext cx="2160000" cy="5847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Infected</a:t>
            </a:r>
            <a:endParaRPr lang="nl-NL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D33D62-78AA-60FC-8767-F6816D1DB9EA}"/>
              </a:ext>
            </a:extLst>
          </p:cNvPr>
          <p:cNvSpPr txBox="1"/>
          <p:nvPr/>
        </p:nvSpPr>
        <p:spPr>
          <a:xfrm>
            <a:off x="6810861" y="1246100"/>
            <a:ext cx="2160000" cy="58477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Recovered</a:t>
            </a:r>
            <a:endParaRPr lang="nl-NL" sz="3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4049DDF-1B8C-90EE-6B57-F00E45097D9C}"/>
              </a:ext>
            </a:extLst>
          </p:cNvPr>
          <p:cNvSpPr txBox="1"/>
          <p:nvPr/>
        </p:nvSpPr>
        <p:spPr>
          <a:xfrm>
            <a:off x="676593" y="1241074"/>
            <a:ext cx="2520000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Susceptible</a:t>
            </a:r>
            <a:endParaRPr lang="nl-NL" sz="3200" dirty="0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3BCBB52A-0839-B95A-4F5C-4F16E2B3699B}"/>
              </a:ext>
            </a:extLst>
          </p:cNvPr>
          <p:cNvSpPr/>
          <p:nvPr/>
        </p:nvSpPr>
        <p:spPr>
          <a:xfrm rot="19500000">
            <a:off x="3121027" y="1073641"/>
            <a:ext cx="864000" cy="252000"/>
          </a:xfrm>
          <a:prstGeom prst="rightArrow">
            <a:avLst>
              <a:gd name="adj1" fmla="val 26963"/>
              <a:gd name="adj2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619890EB-2F61-CC3F-D531-F271AC5C6DEE}"/>
              </a:ext>
            </a:extLst>
          </p:cNvPr>
          <p:cNvSpPr/>
          <p:nvPr/>
        </p:nvSpPr>
        <p:spPr>
          <a:xfrm rot="2100000" flipV="1">
            <a:off x="3133510" y="1711077"/>
            <a:ext cx="864000" cy="252000"/>
          </a:xfrm>
          <a:prstGeom prst="rightArrow">
            <a:avLst>
              <a:gd name="adj1" fmla="val 26963"/>
              <a:gd name="adj2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57E4FA-809C-DD70-B2C2-7A29250E4FC7}"/>
              </a:ext>
            </a:extLst>
          </p:cNvPr>
          <p:cNvSpPr txBox="1"/>
          <p:nvPr/>
        </p:nvSpPr>
        <p:spPr>
          <a:xfrm>
            <a:off x="3923727" y="656299"/>
            <a:ext cx="2160000" cy="5847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Carrier</a:t>
            </a:r>
            <a:endParaRPr lang="nl-NL" sz="3200" dirty="0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A25E6295-2E58-04E7-07F7-64345810DA1B}"/>
              </a:ext>
            </a:extLst>
          </p:cNvPr>
          <p:cNvSpPr/>
          <p:nvPr/>
        </p:nvSpPr>
        <p:spPr>
          <a:xfrm rot="2100000" flipV="1">
            <a:off x="6022425" y="1058976"/>
            <a:ext cx="864000" cy="252000"/>
          </a:xfrm>
          <a:prstGeom prst="rightArrow">
            <a:avLst>
              <a:gd name="adj1" fmla="val 26963"/>
              <a:gd name="adj2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ECBAAB4E-44A6-6484-E3C6-46197B7A7F68}"/>
              </a:ext>
            </a:extLst>
          </p:cNvPr>
          <p:cNvSpPr/>
          <p:nvPr/>
        </p:nvSpPr>
        <p:spPr>
          <a:xfrm rot="19500000">
            <a:off x="6022428" y="1758459"/>
            <a:ext cx="864000" cy="252000"/>
          </a:xfrm>
          <a:prstGeom prst="rightArrow">
            <a:avLst>
              <a:gd name="adj1" fmla="val 26963"/>
              <a:gd name="adj2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DE7085-FB61-F34B-4563-A47C29741E89}"/>
              </a:ext>
            </a:extLst>
          </p:cNvPr>
          <p:cNvSpPr txBox="1"/>
          <p:nvPr/>
        </p:nvSpPr>
        <p:spPr>
          <a:xfrm>
            <a:off x="3937989" y="2536257"/>
            <a:ext cx="2090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Disease states</a:t>
            </a:r>
            <a:endParaRPr lang="nl-NL" b="1" i="1" dirty="0"/>
          </a:p>
        </p:txBody>
      </p:sp>
    </p:spTree>
    <p:extLst>
      <p:ext uri="{BB962C8B-B14F-4D97-AF65-F5344CB8AC3E}">
        <p14:creationId xmlns:p14="http://schemas.microsoft.com/office/powerpoint/2010/main" val="42573854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150</TotalTime>
  <Words>10</Words>
  <Application>Microsoft Office PowerPoint</Application>
  <PresentationFormat>Custom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Chen, David</dc:creator>
  <cp:lastModifiedBy>Chen, David</cp:lastModifiedBy>
  <cp:revision>2</cp:revision>
  <dcterms:created xsi:type="dcterms:W3CDTF">2023-02-28T13:01:45Z</dcterms:created>
  <dcterms:modified xsi:type="dcterms:W3CDTF">2023-03-23T00:55:53Z</dcterms:modified>
</cp:coreProperties>
</file>