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7202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David" userId="ca743ca0-a026-471f-bfdf-cc601ae2aa9d" providerId="ADAL" clId="{B1C339AF-FBCF-455F-913D-87FC7FD0797C}"/>
    <pc:docChg chg="undo custSel addSld delSld modSld sldOrd">
      <pc:chgData name="Chen, David" userId="ca743ca0-a026-471f-bfdf-cc601ae2aa9d" providerId="ADAL" clId="{B1C339AF-FBCF-455F-913D-87FC7FD0797C}" dt="2023-03-28T16:02:55.064" v="68" actId="1076"/>
      <pc:docMkLst>
        <pc:docMk/>
      </pc:docMkLst>
      <pc:sldChg chg="addSp delSp modSp mod">
        <pc:chgData name="Chen, David" userId="ca743ca0-a026-471f-bfdf-cc601ae2aa9d" providerId="ADAL" clId="{B1C339AF-FBCF-455F-913D-87FC7FD0797C}" dt="2023-03-23T00:51:10.574" v="33" actId="478"/>
        <pc:sldMkLst>
          <pc:docMk/>
          <pc:sldMk cId="3188284111" sldId="256"/>
        </pc:sldMkLst>
        <pc:spChg chg="mod">
          <ac:chgData name="Chen, David" userId="ca743ca0-a026-471f-bfdf-cc601ae2aa9d" providerId="ADAL" clId="{B1C339AF-FBCF-455F-913D-87FC7FD0797C}" dt="2023-03-23T00:50:58.051" v="24" actId="20577"/>
          <ac:spMkLst>
            <pc:docMk/>
            <pc:sldMk cId="3188284111" sldId="256"/>
            <ac:spMk id="2" creationId="{84049DDF-1B8C-90EE-6B57-F00E45097D9C}"/>
          </ac:spMkLst>
        </pc:spChg>
        <pc:spChg chg="add mod">
          <ac:chgData name="Chen, David" userId="ca743ca0-a026-471f-bfdf-cc601ae2aa9d" providerId="ADAL" clId="{B1C339AF-FBCF-455F-913D-87FC7FD0797C}" dt="2023-03-23T00:51:05.980" v="31" actId="20577"/>
          <ac:spMkLst>
            <pc:docMk/>
            <pc:sldMk cId="3188284111" sldId="256"/>
            <ac:spMk id="4" creationId="{8657E4FA-809C-DD70-B2C2-7A29250E4FC7}"/>
          </ac:spMkLst>
        </pc:spChg>
        <pc:spChg chg="del mod">
          <ac:chgData name="Chen, David" userId="ca743ca0-a026-471f-bfdf-cc601ae2aa9d" providerId="ADAL" clId="{B1C339AF-FBCF-455F-913D-87FC7FD0797C}" dt="2023-03-23T00:49:39.597" v="7" actId="478"/>
          <ac:spMkLst>
            <pc:docMk/>
            <pc:sldMk cId="3188284111" sldId="256"/>
            <ac:spMk id="5" creationId="{B5815027-A8B0-DBE0-E1D1-A61F80CFC11E}"/>
          </ac:spMkLst>
        </pc:spChg>
        <pc:spChg chg="mod">
          <ac:chgData name="Chen, David" userId="ca743ca0-a026-471f-bfdf-cc601ae2aa9d" providerId="ADAL" clId="{B1C339AF-FBCF-455F-913D-87FC7FD0797C}" dt="2023-03-23T00:49:21.709" v="2" actId="1076"/>
          <ac:spMkLst>
            <pc:docMk/>
            <pc:sldMk cId="3188284111" sldId="256"/>
            <ac:spMk id="7" creationId="{831BEC39-EFB7-F18A-9DFB-6BFD744ACE69}"/>
          </ac:spMkLst>
        </pc:spChg>
        <pc:spChg chg="del">
          <ac:chgData name="Chen, David" userId="ca743ca0-a026-471f-bfdf-cc601ae2aa9d" providerId="ADAL" clId="{B1C339AF-FBCF-455F-913D-87FC7FD0797C}" dt="2023-03-23T00:50:20.067" v="15" actId="478"/>
          <ac:spMkLst>
            <pc:docMk/>
            <pc:sldMk cId="3188284111" sldId="256"/>
            <ac:spMk id="10" creationId="{D0B3AD59-8BC6-DBB2-011C-DF8691C6AF29}"/>
          </ac:spMkLst>
        </pc:spChg>
        <pc:spChg chg="del mod">
          <ac:chgData name="Chen, David" userId="ca743ca0-a026-471f-bfdf-cc601ae2aa9d" providerId="ADAL" clId="{B1C339AF-FBCF-455F-913D-87FC7FD0797C}" dt="2023-03-23T00:51:10.574" v="33" actId="478"/>
          <ac:spMkLst>
            <pc:docMk/>
            <pc:sldMk cId="3188284111" sldId="256"/>
            <ac:spMk id="12" creationId="{6F52F4EC-C87C-4DB7-B479-D942C04C7E4F}"/>
          </ac:spMkLst>
        </pc:spChg>
        <pc:spChg chg="add mod">
          <ac:chgData name="Chen, David" userId="ca743ca0-a026-471f-bfdf-cc601ae2aa9d" providerId="ADAL" clId="{B1C339AF-FBCF-455F-913D-87FC7FD0797C}" dt="2023-03-23T00:50:45.822" v="20" actId="1076"/>
          <ac:spMkLst>
            <pc:docMk/>
            <pc:sldMk cId="3188284111" sldId="256"/>
            <ac:spMk id="15" creationId="{A25E6295-2E58-04E7-07F7-64345810DA1B}"/>
          </ac:spMkLst>
        </pc:spChg>
        <pc:spChg chg="mod">
          <ac:chgData name="Chen, David" userId="ca743ca0-a026-471f-bfdf-cc601ae2aa9d" providerId="ADAL" clId="{B1C339AF-FBCF-455F-913D-87FC7FD0797C}" dt="2023-03-23T00:50:54.987" v="22" actId="1076"/>
          <ac:spMkLst>
            <pc:docMk/>
            <pc:sldMk cId="3188284111" sldId="256"/>
            <ac:spMk id="16" creationId="{3BCBB52A-0839-B95A-4F5C-4F16E2B3699B}"/>
          </ac:spMkLst>
        </pc:spChg>
        <pc:spChg chg="add mod">
          <ac:chgData name="Chen, David" userId="ca743ca0-a026-471f-bfdf-cc601ae2aa9d" providerId="ADAL" clId="{B1C339AF-FBCF-455F-913D-87FC7FD0797C}" dt="2023-03-23T00:50:41.762" v="19" actId="1076"/>
          <ac:spMkLst>
            <pc:docMk/>
            <pc:sldMk cId="3188284111" sldId="256"/>
            <ac:spMk id="17" creationId="{ECBAAB4E-44A6-6484-E3C6-46197B7A7F68}"/>
          </ac:spMkLst>
        </pc:spChg>
        <pc:spChg chg="mod">
          <ac:chgData name="Chen, David" userId="ca743ca0-a026-471f-bfdf-cc601ae2aa9d" providerId="ADAL" clId="{B1C339AF-FBCF-455F-913D-87FC7FD0797C}" dt="2023-03-23T00:50:51.521" v="21" actId="1076"/>
          <ac:spMkLst>
            <pc:docMk/>
            <pc:sldMk cId="3188284111" sldId="256"/>
            <ac:spMk id="18" creationId="{619890EB-2F61-CC3F-D531-F271AC5C6DEE}"/>
          </ac:spMkLst>
        </pc:spChg>
        <pc:cxnChg chg="del mod">
          <ac:chgData name="Chen, David" userId="ca743ca0-a026-471f-bfdf-cc601ae2aa9d" providerId="ADAL" clId="{B1C339AF-FBCF-455F-913D-87FC7FD0797C}" dt="2023-03-23T00:51:08.724" v="32" actId="478"/>
          <ac:cxnSpMkLst>
            <pc:docMk/>
            <pc:sldMk cId="3188284111" sldId="256"/>
            <ac:cxnSpMk id="3" creationId="{F9D10308-3EED-6F39-CA6E-2D1A265AA726}"/>
          </ac:cxnSpMkLst>
        </pc:cxnChg>
      </pc:sldChg>
      <pc:sldChg chg="del">
        <pc:chgData name="Chen, David" userId="ca743ca0-a026-471f-bfdf-cc601ae2aa9d" providerId="ADAL" clId="{B1C339AF-FBCF-455F-913D-87FC7FD0797C}" dt="2023-03-23T00:54:33.718" v="34" actId="47"/>
        <pc:sldMkLst>
          <pc:docMk/>
          <pc:sldMk cId="3406864433" sldId="257"/>
        </pc:sldMkLst>
      </pc:sldChg>
      <pc:sldChg chg="addSp modSp add mod ord">
        <pc:chgData name="Chen, David" userId="ca743ca0-a026-471f-bfdf-cc601ae2aa9d" providerId="ADAL" clId="{B1C339AF-FBCF-455F-913D-87FC7FD0797C}" dt="2023-03-28T16:02:55.064" v="68" actId="1076"/>
        <pc:sldMkLst>
          <pc:docMk/>
          <pc:sldMk cId="4257385499" sldId="257"/>
        </pc:sldMkLst>
        <pc:spChg chg="add mod ord">
          <ac:chgData name="Chen, David" userId="ca743ca0-a026-471f-bfdf-cc601ae2aa9d" providerId="ADAL" clId="{B1C339AF-FBCF-455F-913D-87FC7FD0797C}" dt="2023-03-28T16:02:55.064" v="68" actId="1076"/>
          <ac:spMkLst>
            <pc:docMk/>
            <pc:sldMk cId="4257385499" sldId="257"/>
            <ac:spMk id="3" creationId="{B7E8DAE7-2E32-C32C-DEFF-AC42B5301D72}"/>
          </ac:spMkLst>
        </pc:spChg>
        <pc:spChg chg="add mod">
          <ac:chgData name="Chen, David" userId="ca743ca0-a026-471f-bfdf-cc601ae2aa9d" providerId="ADAL" clId="{B1C339AF-FBCF-455F-913D-87FC7FD0797C}" dt="2023-03-23T00:55:50.791" v="65" actId="114"/>
          <ac:spMkLst>
            <pc:docMk/>
            <pc:sldMk cId="4257385499" sldId="257"/>
            <ac:spMk id="5" creationId="{E5DE7085-FB61-F34B-4563-A47C29741E89}"/>
          </ac:spMkLst>
        </pc:spChg>
      </pc:sldChg>
    </pc:docChg>
  </pc:docChgLst>
  <pc:docChgLst>
    <pc:chgData name="Heinen, Kirsten" userId="e16cc43c-e113-4a58-8eb3-42c30b77b239" providerId="ADAL" clId="{CE6D76EB-E16A-4AC7-9862-46D96698F977}"/>
    <pc:docChg chg="undo custSel addSld delSld modSld">
      <pc:chgData name="Heinen, Kirsten" userId="e16cc43c-e113-4a58-8eb3-42c30b77b239" providerId="ADAL" clId="{CE6D76EB-E16A-4AC7-9862-46D96698F977}" dt="2023-03-12T12:58:12.024" v="228" actId="47"/>
      <pc:docMkLst>
        <pc:docMk/>
      </pc:docMkLst>
      <pc:sldChg chg="addSp delSp modSp add del mod">
        <pc:chgData name="Heinen, Kirsten" userId="e16cc43c-e113-4a58-8eb3-42c30b77b239" providerId="ADAL" clId="{CE6D76EB-E16A-4AC7-9862-46D96698F977}" dt="2023-03-12T12:58:12.024" v="228" actId="47"/>
        <pc:sldMkLst>
          <pc:docMk/>
          <pc:sldMk cId="3188284111" sldId="256"/>
        </pc:sldMkLst>
        <pc:spChg chg="add mod">
          <ac:chgData name="Heinen, Kirsten" userId="e16cc43c-e113-4a58-8eb3-42c30b77b239" providerId="ADAL" clId="{CE6D76EB-E16A-4AC7-9862-46D96698F977}" dt="2023-03-12T12:50:34.900" v="148" actId="20577"/>
          <ac:spMkLst>
            <pc:docMk/>
            <pc:sldMk cId="3188284111" sldId="256"/>
            <ac:spMk id="2" creationId="{84049DDF-1B8C-90EE-6B57-F00E45097D9C}"/>
          </ac:spMkLst>
        </pc:spChg>
        <pc:spChg chg="mod">
          <ac:chgData name="Heinen, Kirsten" userId="e16cc43c-e113-4a58-8eb3-42c30b77b239" providerId="ADAL" clId="{CE6D76EB-E16A-4AC7-9862-46D96698F977}" dt="2023-03-12T12:50:37.148" v="150" actId="20577"/>
          <ac:spMkLst>
            <pc:docMk/>
            <pc:sldMk cId="3188284111" sldId="256"/>
            <ac:spMk id="5" creationId="{B5815027-A8B0-DBE0-E1D1-A61F80CFC11E}"/>
          </ac:spMkLst>
        </pc:spChg>
        <pc:spChg chg="del mod">
          <ac:chgData name="Heinen, Kirsten" userId="e16cc43c-e113-4a58-8eb3-42c30b77b239" providerId="ADAL" clId="{CE6D76EB-E16A-4AC7-9862-46D96698F977}" dt="2023-03-12T10:45:11.586" v="101" actId="478"/>
          <ac:spMkLst>
            <pc:docMk/>
            <pc:sldMk cId="3188284111" sldId="256"/>
            <ac:spMk id="6" creationId="{7AE8DD46-7DC0-58D5-14D3-91E1355EF666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7" creationId="{831BEC39-EFB7-F18A-9DFB-6BFD744ACE69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8" creationId="{5CD33D62-78AA-60FC-8767-F6816D1DB9EA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0" creationId="{D0B3AD59-8BC6-DBB2-011C-DF8691C6AF29}"/>
          </ac:spMkLst>
        </pc:spChg>
        <pc:spChg chg="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2" creationId="{6F52F4EC-C87C-4DB7-B479-D942C04C7E4F}"/>
          </ac:spMkLst>
        </pc:spChg>
        <pc:spChg chg="add 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6" creationId="{3BCBB52A-0839-B95A-4F5C-4F16E2B3699B}"/>
          </ac:spMkLst>
        </pc:spChg>
        <pc:spChg chg="add del mod">
          <ac:chgData name="Heinen, Kirsten" userId="e16cc43c-e113-4a58-8eb3-42c30b77b239" providerId="ADAL" clId="{CE6D76EB-E16A-4AC7-9862-46D96698F977}" dt="2023-03-12T10:47:03.032" v="129" actId="478"/>
          <ac:spMkLst>
            <pc:docMk/>
            <pc:sldMk cId="3188284111" sldId="256"/>
            <ac:spMk id="17" creationId="{A8E9732E-EC48-DC06-8E6F-7BA93A00D50C}"/>
          </ac:spMkLst>
        </pc:spChg>
        <pc:spChg chg="add mod">
          <ac:chgData name="Heinen, Kirsten" userId="e16cc43c-e113-4a58-8eb3-42c30b77b239" providerId="ADAL" clId="{CE6D76EB-E16A-4AC7-9862-46D96698F977}" dt="2023-03-12T10:48:19.149" v="144" actId="1076"/>
          <ac:spMkLst>
            <pc:docMk/>
            <pc:sldMk cId="3188284111" sldId="256"/>
            <ac:spMk id="18" creationId="{619890EB-2F61-CC3F-D531-F271AC5C6DEE}"/>
          </ac:spMkLst>
        </pc:spChg>
        <pc:cxnChg chg="mod">
          <ac:chgData name="Heinen, Kirsten" userId="e16cc43c-e113-4a58-8eb3-42c30b77b239" providerId="ADAL" clId="{CE6D76EB-E16A-4AC7-9862-46D96698F977}" dt="2023-03-12T10:48:19.149" v="144" actId="1076"/>
          <ac:cxnSpMkLst>
            <pc:docMk/>
            <pc:sldMk cId="3188284111" sldId="256"/>
            <ac:cxnSpMk id="3" creationId="{F9D10308-3EED-6F39-CA6E-2D1A265AA726}"/>
          </ac:cxnSpMkLst>
        </pc:cxnChg>
      </pc:sldChg>
      <pc:sldChg chg="addSp modSp add mod">
        <pc:chgData name="Heinen, Kirsten" userId="e16cc43c-e113-4a58-8eb3-42c30b77b239" providerId="ADAL" clId="{CE6D76EB-E16A-4AC7-9862-46D96698F977}" dt="2023-03-12T12:57:08.589" v="226" actId="208"/>
        <pc:sldMkLst>
          <pc:docMk/>
          <pc:sldMk cId="3406864433" sldId="257"/>
        </pc:sldMkLst>
        <pc:spChg chg="add mod ord">
          <ac:chgData name="Heinen, Kirsten" userId="e16cc43c-e113-4a58-8eb3-42c30b77b239" providerId="ADAL" clId="{CE6D76EB-E16A-4AC7-9862-46D96698F977}" dt="2023-03-12T12:57:08.589" v="226" actId="208"/>
          <ac:spMkLst>
            <pc:docMk/>
            <pc:sldMk cId="3406864433" sldId="257"/>
            <ac:spMk id="4" creationId="{88C4F3A2-5050-53AC-10C5-EC6C815D1BEB}"/>
          </ac:spMkLst>
        </pc:spChg>
        <pc:spChg chg="mod">
          <ac:chgData name="Heinen, Kirsten" userId="e16cc43c-e113-4a58-8eb3-42c30b77b239" providerId="ADAL" clId="{CE6D76EB-E16A-4AC7-9862-46D96698F977}" dt="2023-03-12T12:55:26.484" v="213" actId="207"/>
          <ac:spMkLst>
            <pc:docMk/>
            <pc:sldMk cId="3406864433" sldId="257"/>
            <ac:spMk id="5" creationId="{B5815027-A8B0-DBE0-E1D1-A61F80CFC1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89241"/>
            <a:ext cx="72901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891070"/>
            <a:ext cx="72901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7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91691"/>
            <a:ext cx="209593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91691"/>
            <a:ext cx="616629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5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97613"/>
            <a:ext cx="838372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409468"/>
            <a:ext cx="838372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8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958453"/>
            <a:ext cx="4131112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91691"/>
            <a:ext cx="838372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882610"/>
            <a:ext cx="41121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315164"/>
            <a:ext cx="411212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882610"/>
            <a:ext cx="413237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315164"/>
            <a:ext cx="413237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4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29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518398"/>
            <a:ext cx="492088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4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40030"/>
            <a:ext cx="313503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518398"/>
            <a:ext cx="492088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080135"/>
            <a:ext cx="313503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5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91691"/>
            <a:ext cx="838372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958453"/>
            <a:ext cx="838372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9635-0A8E-4320-BFD1-7C1D2F7CB404}" type="datetimeFigureOut">
              <a:rPr lang="nl-NL" smtClean="0"/>
              <a:t>28-3-2023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337084"/>
            <a:ext cx="328058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DCE1-7F16-4F99-AB87-B8E5E3DDA34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4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E8DAE7-2E32-C32C-DEFF-AC42B5301D72}"/>
              </a:ext>
            </a:extLst>
          </p:cNvPr>
          <p:cNvSpPr/>
          <p:nvPr/>
        </p:nvSpPr>
        <p:spPr>
          <a:xfrm>
            <a:off x="3816434" y="283946"/>
            <a:ext cx="2387065" cy="2704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923727" y="1778464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810861" y="1246100"/>
            <a:ext cx="21600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49DDF-1B8C-90EE-6B57-F00E45097D9C}"/>
              </a:ext>
            </a:extLst>
          </p:cNvPr>
          <p:cNvSpPr txBox="1"/>
          <p:nvPr/>
        </p:nvSpPr>
        <p:spPr>
          <a:xfrm>
            <a:off x="676593" y="1241074"/>
            <a:ext cx="2520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CBB52A-0839-B95A-4F5C-4F16E2B3699B}"/>
              </a:ext>
            </a:extLst>
          </p:cNvPr>
          <p:cNvSpPr/>
          <p:nvPr/>
        </p:nvSpPr>
        <p:spPr>
          <a:xfrm rot="19500000">
            <a:off x="3121027" y="1073641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9890EB-2F61-CC3F-D531-F271AC5C6DEE}"/>
              </a:ext>
            </a:extLst>
          </p:cNvPr>
          <p:cNvSpPr/>
          <p:nvPr/>
        </p:nvSpPr>
        <p:spPr>
          <a:xfrm rot="2100000" flipV="1">
            <a:off x="3133510" y="1711077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7E4FA-809C-DD70-B2C2-7A29250E4FC7}"/>
              </a:ext>
            </a:extLst>
          </p:cNvPr>
          <p:cNvSpPr txBox="1"/>
          <p:nvPr/>
        </p:nvSpPr>
        <p:spPr>
          <a:xfrm>
            <a:off x="3923727" y="656299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Carrier</a:t>
            </a:r>
            <a:endParaRPr lang="nl-NL" sz="3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5E6295-2E58-04E7-07F7-64345810DA1B}"/>
              </a:ext>
            </a:extLst>
          </p:cNvPr>
          <p:cNvSpPr/>
          <p:nvPr/>
        </p:nvSpPr>
        <p:spPr>
          <a:xfrm rot="2100000" flipV="1">
            <a:off x="6022425" y="1058976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BAAB4E-44A6-6484-E3C6-46197B7A7F68}"/>
              </a:ext>
            </a:extLst>
          </p:cNvPr>
          <p:cNvSpPr/>
          <p:nvPr/>
        </p:nvSpPr>
        <p:spPr>
          <a:xfrm rot="19500000">
            <a:off x="6022428" y="1758459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E7085-FB61-F34B-4563-A47C29741E89}"/>
              </a:ext>
            </a:extLst>
          </p:cNvPr>
          <p:cNvSpPr txBox="1"/>
          <p:nvPr/>
        </p:nvSpPr>
        <p:spPr>
          <a:xfrm>
            <a:off x="3937989" y="2536257"/>
            <a:ext cx="20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Disease states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42573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1BEC39-EFB7-F18A-9DFB-6BFD744ACE69}"/>
              </a:ext>
            </a:extLst>
          </p:cNvPr>
          <p:cNvSpPr txBox="1"/>
          <p:nvPr/>
        </p:nvSpPr>
        <p:spPr>
          <a:xfrm>
            <a:off x="3923727" y="1778464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Infected</a:t>
            </a:r>
            <a:endParaRPr lang="nl-NL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33D62-78AA-60FC-8767-F6816D1DB9EA}"/>
              </a:ext>
            </a:extLst>
          </p:cNvPr>
          <p:cNvSpPr txBox="1"/>
          <p:nvPr/>
        </p:nvSpPr>
        <p:spPr>
          <a:xfrm>
            <a:off x="6810861" y="1246100"/>
            <a:ext cx="2160000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Recovered</a:t>
            </a:r>
            <a:endParaRPr lang="nl-NL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49DDF-1B8C-90EE-6B57-F00E45097D9C}"/>
              </a:ext>
            </a:extLst>
          </p:cNvPr>
          <p:cNvSpPr txBox="1"/>
          <p:nvPr/>
        </p:nvSpPr>
        <p:spPr>
          <a:xfrm>
            <a:off x="676593" y="1241074"/>
            <a:ext cx="2520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Susceptible</a:t>
            </a:r>
            <a:endParaRPr lang="nl-NL" sz="3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CBB52A-0839-B95A-4F5C-4F16E2B3699B}"/>
              </a:ext>
            </a:extLst>
          </p:cNvPr>
          <p:cNvSpPr/>
          <p:nvPr/>
        </p:nvSpPr>
        <p:spPr>
          <a:xfrm rot="19500000">
            <a:off x="3121027" y="1073641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9890EB-2F61-CC3F-D531-F271AC5C6DEE}"/>
              </a:ext>
            </a:extLst>
          </p:cNvPr>
          <p:cNvSpPr/>
          <p:nvPr/>
        </p:nvSpPr>
        <p:spPr>
          <a:xfrm rot="2100000" flipV="1">
            <a:off x="3133510" y="1711077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7E4FA-809C-DD70-B2C2-7A29250E4FC7}"/>
              </a:ext>
            </a:extLst>
          </p:cNvPr>
          <p:cNvSpPr txBox="1"/>
          <p:nvPr/>
        </p:nvSpPr>
        <p:spPr>
          <a:xfrm>
            <a:off x="3923727" y="656299"/>
            <a:ext cx="2160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Carrier</a:t>
            </a:r>
            <a:endParaRPr lang="nl-NL" sz="3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5E6295-2E58-04E7-07F7-64345810DA1B}"/>
              </a:ext>
            </a:extLst>
          </p:cNvPr>
          <p:cNvSpPr/>
          <p:nvPr/>
        </p:nvSpPr>
        <p:spPr>
          <a:xfrm rot="2100000" flipV="1">
            <a:off x="6022425" y="1058976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BAAB4E-44A6-6484-E3C6-46197B7A7F68}"/>
              </a:ext>
            </a:extLst>
          </p:cNvPr>
          <p:cNvSpPr/>
          <p:nvPr/>
        </p:nvSpPr>
        <p:spPr>
          <a:xfrm rot="19500000">
            <a:off x="6022428" y="1758459"/>
            <a:ext cx="864000" cy="252000"/>
          </a:xfrm>
          <a:prstGeom prst="rightArrow">
            <a:avLst>
              <a:gd name="adj1" fmla="val 2696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28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</TotalTime>
  <Words>10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David</dc:creator>
  <cp:lastModifiedBy>Chen, David</cp:lastModifiedBy>
  <cp:revision>2</cp:revision>
  <dcterms:created xsi:type="dcterms:W3CDTF">2023-02-28T13:01:45Z</dcterms:created>
  <dcterms:modified xsi:type="dcterms:W3CDTF">2023-03-28T16:07:46Z</dcterms:modified>
</cp:coreProperties>
</file>