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7C2-8394-0F80-FCC6-9AF9BBCE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D4055-608C-84CF-0A18-674B83C6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FCCB-6207-68D1-094C-42540BC7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CF13-31A5-5DB4-3027-0B35C48C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7D71-89ED-ADD7-1C1B-AA0F0F3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74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D04-2DA1-0C0B-5200-77EFF2B9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73B52-B011-8D5E-AE16-9F4C80241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3D30-4DC6-6BC9-6FB5-3616DE8F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E7C5-BE13-DBA9-6053-8DFD53ED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9EED-EEC3-E99E-E072-9D476A2F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1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2F0D4-E1EC-24D4-7046-6D5DE23D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59FC0-BE0C-3A0A-787D-D913BA2A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9F7E-A979-9C3C-6B72-6DB285C5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D980-BF84-4736-FC3E-5B0E223F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BAC89-65A5-40E2-E8B7-49230967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53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3DFA-991A-2AE2-741B-8FD7C577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E8E0-590D-1440-A92E-34BE79B8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E1A6-3882-3319-8813-D7C0DFE1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6CFE-6D74-32A0-B17A-9A28670C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3B6A-2909-A1CD-8A12-E81ECF01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64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BC3E-016E-8105-B8B9-A02450B4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4DD7-F392-D26C-3146-102CF242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194A-8B69-12B9-22D4-9FC08FB7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A9DB-8E5B-2FFA-C1C9-3AEFD24A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7787-0142-38FD-0197-84F5B1AF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84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D871-846B-8E36-EB87-3780DAA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3F6D-F21E-6E67-8C3A-254621247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D730B-1AEB-7E17-2E32-14E1208D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35900-321B-A789-5D10-A4399B72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C173-85FD-41B4-3F41-62111B8B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003D9-CAC6-A46C-8F96-89EAA469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5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0B6E-8E8D-BC15-FB42-F8FDA866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AD514-958B-E14C-D2CB-9FEF3734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EC57F-6BE6-1ED1-AD9A-5AD71F23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81EFE-08D7-4DC0-5D2F-29773BBA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177E5-9EFA-4746-F02B-D4F8C4EF9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851D1-95A1-1C2D-EEDF-C317EFA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913D0-77ED-EC7D-EC13-D5B40D48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56907-17D3-EA24-F4E0-BD4548F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7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356-A3B6-525B-23F9-B2FD67CF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9022A-2799-C95A-2A15-07912C63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D312E-A5D4-9F4A-A270-0ACBE7C5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D0FC7-9C1C-CF41-8823-41AD18A4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38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47675-73FD-88F8-A241-17A22CC6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9E3D-1CA5-8DC7-D036-6C0C3BD1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6667-9A7B-8425-C02E-BA31C125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7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8390-B668-8E3E-99EC-BDFDD974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EDB-4C3E-CA72-3AC0-56280DEB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7BCB6-6192-8907-AEE6-94C71F0F7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C643-5932-801E-CE4A-BD00B4C9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DD270-896D-745F-F811-8A1D0FDB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AA1AE-BE6A-E658-A9A4-946754DE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7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BCE0-B5A3-8A8E-1960-F424C17E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8C2FC-D350-66F1-84A2-0F806A84C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1D31F-3AAC-9114-D3EA-31A80B77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F971B-13A0-AA3F-1089-5C7AE79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444B-5013-4353-E3E7-292801D9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7B9A-9CE3-5550-0BAA-BB3D8681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85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D14BF-AF5A-90EE-FB31-6E3D0785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955EC-0357-5297-F213-3E2FCA98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4EF1-0462-A895-1299-D941E0100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492B-ED4E-4DC6-BBB4-CA47B04786BA}" type="datetimeFigureOut">
              <a:rPr lang="nl-NL" smtClean="0"/>
              <a:t>12-6-2024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7146-EFC5-370A-8887-FFABB5AD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0E6A-01BE-BA20-824B-E0A888D88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364D-0275-4DD2-8A7B-69BC84A104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6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AB6FCA-E0C0-C1DD-2EEA-691D60494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2125"/>
            <a:ext cx="1855499" cy="182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 = 5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AFB54-7C9F-EED6-5FBD-61A6EDB5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6" y="0"/>
            <a:ext cx="10356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AB6FCA-E0C0-C1DD-2EEA-691D60494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2125"/>
            <a:ext cx="1855499" cy="182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 = 1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E1B79-0650-D0D9-E709-02FE9BCD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6" y="0"/>
            <a:ext cx="10356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David</dc:creator>
  <cp:lastModifiedBy>Chen, David</cp:lastModifiedBy>
  <cp:revision>1</cp:revision>
  <dcterms:created xsi:type="dcterms:W3CDTF">2024-06-12T10:26:27Z</dcterms:created>
  <dcterms:modified xsi:type="dcterms:W3CDTF">2024-06-12T10:32:04Z</dcterms:modified>
</cp:coreProperties>
</file>