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71" r:id="rId12"/>
    <p:sldId id="263" r:id="rId13"/>
    <p:sldId id="264" r:id="rId14"/>
    <p:sldId id="27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FD8A8-529A-46A0-8C6E-A06AD7FCF86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41BDDC7-5600-45FF-958C-1CB4C0C87B80}">
      <dgm:prSet/>
      <dgm:spPr/>
      <dgm:t>
        <a:bodyPr/>
        <a:lstStyle/>
        <a:p>
          <a:r>
            <a:rPr lang="en-ZA"/>
            <a:t>A price checking website should:</a:t>
          </a:r>
          <a:endParaRPr lang="en-US"/>
        </a:p>
      </dgm:t>
    </dgm:pt>
    <dgm:pt modelId="{D239E88E-BC3F-4892-B742-F2A600463259}" type="parTrans" cxnId="{28FF575F-6352-4320-BAFB-6B7A9CD64C1A}">
      <dgm:prSet/>
      <dgm:spPr/>
      <dgm:t>
        <a:bodyPr/>
        <a:lstStyle/>
        <a:p>
          <a:endParaRPr lang="en-US"/>
        </a:p>
      </dgm:t>
    </dgm:pt>
    <dgm:pt modelId="{6D6ECA42-EFF6-42EF-8C60-4731FB79C79B}" type="sibTrans" cxnId="{28FF575F-6352-4320-BAFB-6B7A9CD64C1A}">
      <dgm:prSet/>
      <dgm:spPr/>
      <dgm:t>
        <a:bodyPr/>
        <a:lstStyle/>
        <a:p>
          <a:endParaRPr lang="en-US"/>
        </a:p>
      </dgm:t>
    </dgm:pt>
    <dgm:pt modelId="{0E9247CD-9141-4778-9735-C44B408A9CA4}">
      <dgm:prSet/>
      <dgm:spPr/>
      <dgm:t>
        <a:bodyPr/>
        <a:lstStyle/>
        <a:p>
          <a:r>
            <a:rPr lang="en-ZA"/>
            <a:t>Compare prices of the exact same item amongst various retailers.</a:t>
          </a:r>
          <a:endParaRPr lang="en-US"/>
        </a:p>
      </dgm:t>
    </dgm:pt>
    <dgm:pt modelId="{AC2E5AFC-AE99-484E-B16A-C4AB7317DA0C}" type="parTrans" cxnId="{1DC46734-17C2-49BB-9991-27296876C378}">
      <dgm:prSet/>
      <dgm:spPr/>
      <dgm:t>
        <a:bodyPr/>
        <a:lstStyle/>
        <a:p>
          <a:endParaRPr lang="en-US"/>
        </a:p>
      </dgm:t>
    </dgm:pt>
    <dgm:pt modelId="{BC208F41-007B-4668-B7A1-793EE44B06EE}" type="sibTrans" cxnId="{1DC46734-17C2-49BB-9991-27296876C378}">
      <dgm:prSet/>
      <dgm:spPr/>
      <dgm:t>
        <a:bodyPr/>
        <a:lstStyle/>
        <a:p>
          <a:endParaRPr lang="en-US"/>
        </a:p>
      </dgm:t>
    </dgm:pt>
    <dgm:pt modelId="{2AB93480-1826-4290-A147-427C9A93EE74}">
      <dgm:prSet/>
      <dgm:spPr/>
      <dgm:t>
        <a:bodyPr/>
        <a:lstStyle/>
        <a:p>
          <a:r>
            <a:rPr lang="en-ZA"/>
            <a:t>Allow users to leave a review of a product.</a:t>
          </a:r>
          <a:endParaRPr lang="en-US"/>
        </a:p>
      </dgm:t>
    </dgm:pt>
    <dgm:pt modelId="{21E9A1B9-8E3F-480A-9167-DD9E0509F57F}" type="parTrans" cxnId="{6A49956E-2E06-4DE2-8E81-B203D8E70020}">
      <dgm:prSet/>
      <dgm:spPr/>
      <dgm:t>
        <a:bodyPr/>
        <a:lstStyle/>
        <a:p>
          <a:endParaRPr lang="en-US"/>
        </a:p>
      </dgm:t>
    </dgm:pt>
    <dgm:pt modelId="{E5E7B5C1-EC20-47E6-BA1D-304653CAEB0B}" type="sibTrans" cxnId="{6A49956E-2E06-4DE2-8E81-B203D8E70020}">
      <dgm:prSet/>
      <dgm:spPr/>
      <dgm:t>
        <a:bodyPr/>
        <a:lstStyle/>
        <a:p>
          <a:endParaRPr lang="en-US"/>
        </a:p>
      </dgm:t>
    </dgm:pt>
    <dgm:pt modelId="{2530B43D-8046-4DA1-A0A7-D87CB5184391}">
      <dgm:prSet/>
      <dgm:spPr/>
      <dgm:t>
        <a:bodyPr/>
        <a:lstStyle/>
        <a:p>
          <a:r>
            <a:rPr lang="en-ZA"/>
            <a:t>Assist the user in selecting a retailer to purchase a product from.</a:t>
          </a:r>
          <a:endParaRPr lang="en-US"/>
        </a:p>
      </dgm:t>
    </dgm:pt>
    <dgm:pt modelId="{49E69BD6-376D-44BD-A25F-52684EE6F55A}" type="parTrans" cxnId="{E3BC5906-DB19-4225-9B35-E7C6D9961AF7}">
      <dgm:prSet/>
      <dgm:spPr/>
      <dgm:t>
        <a:bodyPr/>
        <a:lstStyle/>
        <a:p>
          <a:endParaRPr lang="en-US"/>
        </a:p>
      </dgm:t>
    </dgm:pt>
    <dgm:pt modelId="{9069C25F-C2F0-4F24-8718-1B2C92003A77}" type="sibTrans" cxnId="{E3BC5906-DB19-4225-9B35-E7C6D9961AF7}">
      <dgm:prSet/>
      <dgm:spPr/>
      <dgm:t>
        <a:bodyPr/>
        <a:lstStyle/>
        <a:p>
          <a:endParaRPr lang="en-US"/>
        </a:p>
      </dgm:t>
    </dgm:pt>
    <dgm:pt modelId="{055892B1-6002-401A-984D-36445A5905E2}">
      <dgm:prSet/>
      <dgm:spPr/>
      <dgm:t>
        <a:bodyPr/>
        <a:lstStyle/>
        <a:p>
          <a:r>
            <a:rPr lang="en-ZA"/>
            <a:t>Have a watchlist, which allows user to monitor price changes of specific products.</a:t>
          </a:r>
          <a:endParaRPr lang="en-US"/>
        </a:p>
      </dgm:t>
    </dgm:pt>
    <dgm:pt modelId="{6BD97AA3-FE8B-408A-8983-EDB6B5006FD5}" type="parTrans" cxnId="{1D249D8D-ABD3-42F0-8E45-3133615D8C7D}">
      <dgm:prSet/>
      <dgm:spPr/>
      <dgm:t>
        <a:bodyPr/>
        <a:lstStyle/>
        <a:p>
          <a:endParaRPr lang="en-US"/>
        </a:p>
      </dgm:t>
    </dgm:pt>
    <dgm:pt modelId="{D083EE7E-E66F-474C-B754-C3BD9ADE2738}" type="sibTrans" cxnId="{1D249D8D-ABD3-42F0-8E45-3133615D8C7D}">
      <dgm:prSet/>
      <dgm:spPr/>
      <dgm:t>
        <a:bodyPr/>
        <a:lstStyle/>
        <a:p>
          <a:endParaRPr lang="en-US"/>
        </a:p>
      </dgm:t>
    </dgm:pt>
    <dgm:pt modelId="{5D848256-C7B3-4E84-9219-3D52A56DD726}">
      <dgm:prSet/>
      <dgm:spPr/>
      <dgm:t>
        <a:bodyPr/>
        <a:lstStyle/>
        <a:p>
          <a:r>
            <a:rPr lang="en-ZA"/>
            <a:t>Categorise and organise the products for easy access (search, filter, order, etc.)</a:t>
          </a:r>
          <a:endParaRPr lang="en-US"/>
        </a:p>
      </dgm:t>
    </dgm:pt>
    <dgm:pt modelId="{5B9391ED-9875-4E4C-92C5-3ABBCC0F803A}" type="parTrans" cxnId="{BD07839B-0B4E-4499-9599-92940B6B817B}">
      <dgm:prSet/>
      <dgm:spPr/>
      <dgm:t>
        <a:bodyPr/>
        <a:lstStyle/>
        <a:p>
          <a:endParaRPr lang="en-US"/>
        </a:p>
      </dgm:t>
    </dgm:pt>
    <dgm:pt modelId="{E9B75F1B-8245-4159-9D98-F7A0FB0C7D54}" type="sibTrans" cxnId="{BD07839B-0B4E-4499-9599-92940B6B817B}">
      <dgm:prSet/>
      <dgm:spPr/>
      <dgm:t>
        <a:bodyPr/>
        <a:lstStyle/>
        <a:p>
          <a:endParaRPr lang="en-US"/>
        </a:p>
      </dgm:t>
    </dgm:pt>
    <dgm:pt modelId="{B92D0BF9-E74A-4287-9F92-D78E920DE999}">
      <dgm:prSet/>
      <dgm:spPr/>
      <dgm:t>
        <a:bodyPr/>
        <a:lstStyle/>
        <a:p>
          <a:r>
            <a:rPr lang="en-ZA"/>
            <a:t>Direct the user to the retailers’ product for easy access to purchase.</a:t>
          </a:r>
          <a:endParaRPr lang="en-US"/>
        </a:p>
      </dgm:t>
    </dgm:pt>
    <dgm:pt modelId="{973BB24E-080C-4FB4-93FA-29E96D14F390}" type="parTrans" cxnId="{25DC3F15-5893-48F0-B918-A08398C9A912}">
      <dgm:prSet/>
      <dgm:spPr/>
      <dgm:t>
        <a:bodyPr/>
        <a:lstStyle/>
        <a:p>
          <a:endParaRPr lang="en-US"/>
        </a:p>
      </dgm:t>
    </dgm:pt>
    <dgm:pt modelId="{9C481AD9-17F8-48F9-96E5-7BE129BAE878}" type="sibTrans" cxnId="{25DC3F15-5893-48F0-B918-A08398C9A912}">
      <dgm:prSet/>
      <dgm:spPr/>
      <dgm:t>
        <a:bodyPr/>
        <a:lstStyle/>
        <a:p>
          <a:endParaRPr lang="en-US"/>
        </a:p>
      </dgm:t>
    </dgm:pt>
    <dgm:pt modelId="{F38D9288-F4A3-4DD2-A37F-DCB7F2D2494B}" type="pres">
      <dgm:prSet presAssocID="{D3BFD8A8-529A-46A0-8C6E-A06AD7FCF866}" presName="vert0" presStyleCnt="0">
        <dgm:presLayoutVars>
          <dgm:dir/>
          <dgm:animOne val="branch"/>
          <dgm:animLvl val="lvl"/>
        </dgm:presLayoutVars>
      </dgm:prSet>
      <dgm:spPr/>
    </dgm:pt>
    <dgm:pt modelId="{1F8BE548-FB14-4980-8095-B0AB889D594F}" type="pres">
      <dgm:prSet presAssocID="{C41BDDC7-5600-45FF-958C-1CB4C0C87B80}" presName="thickLine" presStyleLbl="alignNode1" presStyleIdx="0" presStyleCnt="1"/>
      <dgm:spPr/>
    </dgm:pt>
    <dgm:pt modelId="{33F1B390-2130-4328-9505-EC885A34C150}" type="pres">
      <dgm:prSet presAssocID="{C41BDDC7-5600-45FF-958C-1CB4C0C87B80}" presName="horz1" presStyleCnt="0"/>
      <dgm:spPr/>
    </dgm:pt>
    <dgm:pt modelId="{DDAAEA63-0748-474B-B5D0-B10A71977563}" type="pres">
      <dgm:prSet presAssocID="{C41BDDC7-5600-45FF-958C-1CB4C0C87B80}" presName="tx1" presStyleLbl="revTx" presStyleIdx="0" presStyleCnt="7"/>
      <dgm:spPr/>
    </dgm:pt>
    <dgm:pt modelId="{13BB4E4B-8ECA-4E14-9E05-08DA4EE8EA35}" type="pres">
      <dgm:prSet presAssocID="{C41BDDC7-5600-45FF-958C-1CB4C0C87B80}" presName="vert1" presStyleCnt="0"/>
      <dgm:spPr/>
    </dgm:pt>
    <dgm:pt modelId="{F87FFFBB-4112-4E12-99A9-30CD3B6D73BD}" type="pres">
      <dgm:prSet presAssocID="{0E9247CD-9141-4778-9735-C44B408A9CA4}" presName="vertSpace2a" presStyleCnt="0"/>
      <dgm:spPr/>
    </dgm:pt>
    <dgm:pt modelId="{CB8565D2-26C1-48DD-8308-68B805F9DA39}" type="pres">
      <dgm:prSet presAssocID="{0E9247CD-9141-4778-9735-C44B408A9CA4}" presName="horz2" presStyleCnt="0"/>
      <dgm:spPr/>
    </dgm:pt>
    <dgm:pt modelId="{2B69236C-62C0-4505-B5B7-C6D08F6FD2C3}" type="pres">
      <dgm:prSet presAssocID="{0E9247CD-9141-4778-9735-C44B408A9CA4}" presName="horzSpace2" presStyleCnt="0"/>
      <dgm:spPr/>
    </dgm:pt>
    <dgm:pt modelId="{3A3BA87B-9807-4C4C-ABC4-529F2B7FCD3C}" type="pres">
      <dgm:prSet presAssocID="{0E9247CD-9141-4778-9735-C44B408A9CA4}" presName="tx2" presStyleLbl="revTx" presStyleIdx="1" presStyleCnt="7"/>
      <dgm:spPr/>
    </dgm:pt>
    <dgm:pt modelId="{3DB6745B-92D0-4A3E-8E8F-99E45074B1E9}" type="pres">
      <dgm:prSet presAssocID="{0E9247CD-9141-4778-9735-C44B408A9CA4}" presName="vert2" presStyleCnt="0"/>
      <dgm:spPr/>
    </dgm:pt>
    <dgm:pt modelId="{37B59FAD-A6D1-47B6-BECC-D4B434470126}" type="pres">
      <dgm:prSet presAssocID="{0E9247CD-9141-4778-9735-C44B408A9CA4}" presName="thinLine2b" presStyleLbl="callout" presStyleIdx="0" presStyleCnt="6"/>
      <dgm:spPr/>
    </dgm:pt>
    <dgm:pt modelId="{8DBD7EB2-B4DC-4D06-ABFE-61029C6BD4BC}" type="pres">
      <dgm:prSet presAssocID="{0E9247CD-9141-4778-9735-C44B408A9CA4}" presName="vertSpace2b" presStyleCnt="0"/>
      <dgm:spPr/>
    </dgm:pt>
    <dgm:pt modelId="{49400460-F092-4E2B-87E0-D6E62231271C}" type="pres">
      <dgm:prSet presAssocID="{2AB93480-1826-4290-A147-427C9A93EE74}" presName="horz2" presStyleCnt="0"/>
      <dgm:spPr/>
    </dgm:pt>
    <dgm:pt modelId="{4481A4B4-77B7-4396-BD09-72923AADD19B}" type="pres">
      <dgm:prSet presAssocID="{2AB93480-1826-4290-A147-427C9A93EE74}" presName="horzSpace2" presStyleCnt="0"/>
      <dgm:spPr/>
    </dgm:pt>
    <dgm:pt modelId="{ED4CEA29-6644-4EB6-8965-46655A30AC45}" type="pres">
      <dgm:prSet presAssocID="{2AB93480-1826-4290-A147-427C9A93EE74}" presName="tx2" presStyleLbl="revTx" presStyleIdx="2" presStyleCnt="7"/>
      <dgm:spPr/>
    </dgm:pt>
    <dgm:pt modelId="{D0EF23D2-D1F6-4557-9744-A6377C574F53}" type="pres">
      <dgm:prSet presAssocID="{2AB93480-1826-4290-A147-427C9A93EE74}" presName="vert2" presStyleCnt="0"/>
      <dgm:spPr/>
    </dgm:pt>
    <dgm:pt modelId="{47BE2E5A-C552-4040-8AE7-123C161515ED}" type="pres">
      <dgm:prSet presAssocID="{2AB93480-1826-4290-A147-427C9A93EE74}" presName="thinLine2b" presStyleLbl="callout" presStyleIdx="1" presStyleCnt="6"/>
      <dgm:spPr/>
    </dgm:pt>
    <dgm:pt modelId="{910C2119-7E7A-410B-981F-6B526142D866}" type="pres">
      <dgm:prSet presAssocID="{2AB93480-1826-4290-A147-427C9A93EE74}" presName="vertSpace2b" presStyleCnt="0"/>
      <dgm:spPr/>
    </dgm:pt>
    <dgm:pt modelId="{A7DA4320-58CE-4D44-835A-307EB6AB0ED3}" type="pres">
      <dgm:prSet presAssocID="{2530B43D-8046-4DA1-A0A7-D87CB5184391}" presName="horz2" presStyleCnt="0"/>
      <dgm:spPr/>
    </dgm:pt>
    <dgm:pt modelId="{203C0473-D748-4A56-86F3-271066F031CE}" type="pres">
      <dgm:prSet presAssocID="{2530B43D-8046-4DA1-A0A7-D87CB5184391}" presName="horzSpace2" presStyleCnt="0"/>
      <dgm:spPr/>
    </dgm:pt>
    <dgm:pt modelId="{CB74D7F7-C8CA-4539-8F98-28D4C7CF86FE}" type="pres">
      <dgm:prSet presAssocID="{2530B43D-8046-4DA1-A0A7-D87CB5184391}" presName="tx2" presStyleLbl="revTx" presStyleIdx="3" presStyleCnt="7"/>
      <dgm:spPr/>
    </dgm:pt>
    <dgm:pt modelId="{15B21D92-1D3A-4AD9-ADB8-AD236A354C75}" type="pres">
      <dgm:prSet presAssocID="{2530B43D-8046-4DA1-A0A7-D87CB5184391}" presName="vert2" presStyleCnt="0"/>
      <dgm:spPr/>
    </dgm:pt>
    <dgm:pt modelId="{113F9129-5000-4008-A09B-0966DC6566EC}" type="pres">
      <dgm:prSet presAssocID="{2530B43D-8046-4DA1-A0A7-D87CB5184391}" presName="thinLine2b" presStyleLbl="callout" presStyleIdx="2" presStyleCnt="6"/>
      <dgm:spPr/>
    </dgm:pt>
    <dgm:pt modelId="{6AB8EB87-703B-427A-9945-95B06C15D2D2}" type="pres">
      <dgm:prSet presAssocID="{2530B43D-8046-4DA1-A0A7-D87CB5184391}" presName="vertSpace2b" presStyleCnt="0"/>
      <dgm:spPr/>
    </dgm:pt>
    <dgm:pt modelId="{C20D0158-791F-4DFD-AA36-345723569322}" type="pres">
      <dgm:prSet presAssocID="{055892B1-6002-401A-984D-36445A5905E2}" presName="horz2" presStyleCnt="0"/>
      <dgm:spPr/>
    </dgm:pt>
    <dgm:pt modelId="{6D4AE76A-622B-4943-B91D-67A72C7C13EE}" type="pres">
      <dgm:prSet presAssocID="{055892B1-6002-401A-984D-36445A5905E2}" presName="horzSpace2" presStyleCnt="0"/>
      <dgm:spPr/>
    </dgm:pt>
    <dgm:pt modelId="{4EDB19CA-CE3B-4C59-9B5A-D654F5E8B138}" type="pres">
      <dgm:prSet presAssocID="{055892B1-6002-401A-984D-36445A5905E2}" presName="tx2" presStyleLbl="revTx" presStyleIdx="4" presStyleCnt="7"/>
      <dgm:spPr/>
    </dgm:pt>
    <dgm:pt modelId="{0D4F9F2E-CA1F-45FF-AC73-BA7E77095F01}" type="pres">
      <dgm:prSet presAssocID="{055892B1-6002-401A-984D-36445A5905E2}" presName="vert2" presStyleCnt="0"/>
      <dgm:spPr/>
    </dgm:pt>
    <dgm:pt modelId="{AD1612AC-8B28-49A0-A609-6A24E9CC39B2}" type="pres">
      <dgm:prSet presAssocID="{055892B1-6002-401A-984D-36445A5905E2}" presName="thinLine2b" presStyleLbl="callout" presStyleIdx="3" presStyleCnt="6"/>
      <dgm:spPr/>
    </dgm:pt>
    <dgm:pt modelId="{239A864C-86BE-4959-A3EE-EF480957D0EC}" type="pres">
      <dgm:prSet presAssocID="{055892B1-6002-401A-984D-36445A5905E2}" presName="vertSpace2b" presStyleCnt="0"/>
      <dgm:spPr/>
    </dgm:pt>
    <dgm:pt modelId="{A1C384E1-711C-4AD4-9581-66A22919E43C}" type="pres">
      <dgm:prSet presAssocID="{5D848256-C7B3-4E84-9219-3D52A56DD726}" presName="horz2" presStyleCnt="0"/>
      <dgm:spPr/>
    </dgm:pt>
    <dgm:pt modelId="{81D76276-73E4-4CD1-9EF1-ED0FB53829C5}" type="pres">
      <dgm:prSet presAssocID="{5D848256-C7B3-4E84-9219-3D52A56DD726}" presName="horzSpace2" presStyleCnt="0"/>
      <dgm:spPr/>
    </dgm:pt>
    <dgm:pt modelId="{2ACC5E24-0E35-4C72-A5C7-317FEA23A716}" type="pres">
      <dgm:prSet presAssocID="{5D848256-C7B3-4E84-9219-3D52A56DD726}" presName="tx2" presStyleLbl="revTx" presStyleIdx="5" presStyleCnt="7"/>
      <dgm:spPr/>
    </dgm:pt>
    <dgm:pt modelId="{2DB49854-0976-4179-B52B-FFF72C0DF412}" type="pres">
      <dgm:prSet presAssocID="{5D848256-C7B3-4E84-9219-3D52A56DD726}" presName="vert2" presStyleCnt="0"/>
      <dgm:spPr/>
    </dgm:pt>
    <dgm:pt modelId="{00916887-BEA2-48DC-9122-F78FFFED6E0F}" type="pres">
      <dgm:prSet presAssocID="{5D848256-C7B3-4E84-9219-3D52A56DD726}" presName="thinLine2b" presStyleLbl="callout" presStyleIdx="4" presStyleCnt="6"/>
      <dgm:spPr/>
    </dgm:pt>
    <dgm:pt modelId="{34C3BA99-FB71-4C09-9C35-6AA2B97BFE4C}" type="pres">
      <dgm:prSet presAssocID="{5D848256-C7B3-4E84-9219-3D52A56DD726}" presName="vertSpace2b" presStyleCnt="0"/>
      <dgm:spPr/>
    </dgm:pt>
    <dgm:pt modelId="{C8CAECDA-67F1-4C5E-AED0-D9BC59A1859B}" type="pres">
      <dgm:prSet presAssocID="{B92D0BF9-E74A-4287-9F92-D78E920DE999}" presName="horz2" presStyleCnt="0"/>
      <dgm:spPr/>
    </dgm:pt>
    <dgm:pt modelId="{3EC333D3-A426-4CE9-AA50-CB5E88ADADA7}" type="pres">
      <dgm:prSet presAssocID="{B92D0BF9-E74A-4287-9F92-D78E920DE999}" presName="horzSpace2" presStyleCnt="0"/>
      <dgm:spPr/>
    </dgm:pt>
    <dgm:pt modelId="{2C13895A-A696-4020-AC25-7914AF458269}" type="pres">
      <dgm:prSet presAssocID="{B92D0BF9-E74A-4287-9F92-D78E920DE999}" presName="tx2" presStyleLbl="revTx" presStyleIdx="6" presStyleCnt="7"/>
      <dgm:spPr/>
    </dgm:pt>
    <dgm:pt modelId="{A09C0F68-BD83-4FF5-85BB-6A2EE552FCF0}" type="pres">
      <dgm:prSet presAssocID="{B92D0BF9-E74A-4287-9F92-D78E920DE999}" presName="vert2" presStyleCnt="0"/>
      <dgm:spPr/>
    </dgm:pt>
    <dgm:pt modelId="{E02F8824-DB7D-4AE6-8C23-7F781F0F5798}" type="pres">
      <dgm:prSet presAssocID="{B92D0BF9-E74A-4287-9F92-D78E920DE999}" presName="thinLine2b" presStyleLbl="callout" presStyleIdx="5" presStyleCnt="6"/>
      <dgm:spPr/>
    </dgm:pt>
    <dgm:pt modelId="{28C5D096-01D9-4649-9E69-07731C329C30}" type="pres">
      <dgm:prSet presAssocID="{B92D0BF9-E74A-4287-9F92-D78E920DE999}" presName="vertSpace2b" presStyleCnt="0"/>
      <dgm:spPr/>
    </dgm:pt>
  </dgm:ptLst>
  <dgm:cxnLst>
    <dgm:cxn modelId="{E3BC5906-DB19-4225-9B35-E7C6D9961AF7}" srcId="{C41BDDC7-5600-45FF-958C-1CB4C0C87B80}" destId="{2530B43D-8046-4DA1-A0A7-D87CB5184391}" srcOrd="2" destOrd="0" parTransId="{49E69BD6-376D-44BD-A25F-52684EE6F55A}" sibTransId="{9069C25F-C2F0-4F24-8718-1B2C92003A77}"/>
    <dgm:cxn modelId="{25DC3F15-5893-48F0-B918-A08398C9A912}" srcId="{C41BDDC7-5600-45FF-958C-1CB4C0C87B80}" destId="{B92D0BF9-E74A-4287-9F92-D78E920DE999}" srcOrd="5" destOrd="0" parTransId="{973BB24E-080C-4FB4-93FA-29E96D14F390}" sibTransId="{9C481AD9-17F8-48F9-96E5-7BE129BAE878}"/>
    <dgm:cxn modelId="{464B611C-FD52-4AA5-BC32-B7A458790A4A}" type="presOf" srcId="{2AB93480-1826-4290-A147-427C9A93EE74}" destId="{ED4CEA29-6644-4EB6-8965-46655A30AC45}" srcOrd="0" destOrd="0" presId="urn:microsoft.com/office/officeart/2008/layout/LinedList"/>
    <dgm:cxn modelId="{4CE54B29-095B-4D7D-A36D-5E9ABAFEE913}" type="presOf" srcId="{2530B43D-8046-4DA1-A0A7-D87CB5184391}" destId="{CB74D7F7-C8CA-4539-8F98-28D4C7CF86FE}" srcOrd="0" destOrd="0" presId="urn:microsoft.com/office/officeart/2008/layout/LinedList"/>
    <dgm:cxn modelId="{1DC46734-17C2-49BB-9991-27296876C378}" srcId="{C41BDDC7-5600-45FF-958C-1CB4C0C87B80}" destId="{0E9247CD-9141-4778-9735-C44B408A9CA4}" srcOrd="0" destOrd="0" parTransId="{AC2E5AFC-AE99-484E-B16A-C4AB7317DA0C}" sibTransId="{BC208F41-007B-4668-B7A1-793EE44B06EE}"/>
    <dgm:cxn modelId="{28FF575F-6352-4320-BAFB-6B7A9CD64C1A}" srcId="{D3BFD8A8-529A-46A0-8C6E-A06AD7FCF866}" destId="{C41BDDC7-5600-45FF-958C-1CB4C0C87B80}" srcOrd="0" destOrd="0" parTransId="{D239E88E-BC3F-4892-B742-F2A600463259}" sibTransId="{6D6ECA42-EFF6-42EF-8C60-4731FB79C79B}"/>
    <dgm:cxn modelId="{6A49956E-2E06-4DE2-8E81-B203D8E70020}" srcId="{C41BDDC7-5600-45FF-958C-1CB4C0C87B80}" destId="{2AB93480-1826-4290-A147-427C9A93EE74}" srcOrd="1" destOrd="0" parTransId="{21E9A1B9-8E3F-480A-9167-DD9E0509F57F}" sibTransId="{E5E7B5C1-EC20-47E6-BA1D-304653CAEB0B}"/>
    <dgm:cxn modelId="{8094AA85-CFAD-4A3A-AF11-B1699EBCF868}" type="presOf" srcId="{D3BFD8A8-529A-46A0-8C6E-A06AD7FCF866}" destId="{F38D9288-F4A3-4DD2-A37F-DCB7F2D2494B}" srcOrd="0" destOrd="0" presId="urn:microsoft.com/office/officeart/2008/layout/LinedList"/>
    <dgm:cxn modelId="{1D249D8D-ABD3-42F0-8E45-3133615D8C7D}" srcId="{C41BDDC7-5600-45FF-958C-1CB4C0C87B80}" destId="{055892B1-6002-401A-984D-36445A5905E2}" srcOrd="3" destOrd="0" parTransId="{6BD97AA3-FE8B-408A-8983-EDB6B5006FD5}" sibTransId="{D083EE7E-E66F-474C-B754-C3BD9ADE2738}"/>
    <dgm:cxn modelId="{6DF70693-A75C-4095-8E9D-F640EDE65243}" type="presOf" srcId="{B92D0BF9-E74A-4287-9F92-D78E920DE999}" destId="{2C13895A-A696-4020-AC25-7914AF458269}" srcOrd="0" destOrd="0" presId="urn:microsoft.com/office/officeart/2008/layout/LinedList"/>
    <dgm:cxn modelId="{BD07839B-0B4E-4499-9599-92940B6B817B}" srcId="{C41BDDC7-5600-45FF-958C-1CB4C0C87B80}" destId="{5D848256-C7B3-4E84-9219-3D52A56DD726}" srcOrd="4" destOrd="0" parTransId="{5B9391ED-9875-4E4C-92C5-3ABBCC0F803A}" sibTransId="{E9B75F1B-8245-4159-9D98-F7A0FB0C7D54}"/>
    <dgm:cxn modelId="{8A7978B8-44BA-46E1-A483-43D72408CDFA}" type="presOf" srcId="{055892B1-6002-401A-984D-36445A5905E2}" destId="{4EDB19CA-CE3B-4C59-9B5A-D654F5E8B138}" srcOrd="0" destOrd="0" presId="urn:microsoft.com/office/officeart/2008/layout/LinedList"/>
    <dgm:cxn modelId="{5E5423C2-2017-4AA2-B268-475E280992D9}" type="presOf" srcId="{0E9247CD-9141-4778-9735-C44B408A9CA4}" destId="{3A3BA87B-9807-4C4C-ABC4-529F2B7FCD3C}" srcOrd="0" destOrd="0" presId="urn:microsoft.com/office/officeart/2008/layout/LinedList"/>
    <dgm:cxn modelId="{BB1AD1C3-BD00-48C9-BFAC-439DCCD57293}" type="presOf" srcId="{5D848256-C7B3-4E84-9219-3D52A56DD726}" destId="{2ACC5E24-0E35-4C72-A5C7-317FEA23A716}" srcOrd="0" destOrd="0" presId="urn:microsoft.com/office/officeart/2008/layout/LinedList"/>
    <dgm:cxn modelId="{C503E1CA-6B8C-44F8-867D-4A1703408838}" type="presOf" srcId="{C41BDDC7-5600-45FF-958C-1CB4C0C87B80}" destId="{DDAAEA63-0748-474B-B5D0-B10A71977563}" srcOrd="0" destOrd="0" presId="urn:microsoft.com/office/officeart/2008/layout/LinedList"/>
    <dgm:cxn modelId="{FCB61EFD-2C83-4B80-A066-3E9F612D4961}" type="presParOf" srcId="{F38D9288-F4A3-4DD2-A37F-DCB7F2D2494B}" destId="{1F8BE548-FB14-4980-8095-B0AB889D594F}" srcOrd="0" destOrd="0" presId="urn:microsoft.com/office/officeart/2008/layout/LinedList"/>
    <dgm:cxn modelId="{FB3E8962-F639-4E19-8D00-F891650DEF78}" type="presParOf" srcId="{F38D9288-F4A3-4DD2-A37F-DCB7F2D2494B}" destId="{33F1B390-2130-4328-9505-EC885A34C150}" srcOrd="1" destOrd="0" presId="urn:microsoft.com/office/officeart/2008/layout/LinedList"/>
    <dgm:cxn modelId="{C317DB5A-B182-484A-B541-2B54F76C786D}" type="presParOf" srcId="{33F1B390-2130-4328-9505-EC885A34C150}" destId="{DDAAEA63-0748-474B-B5D0-B10A71977563}" srcOrd="0" destOrd="0" presId="urn:microsoft.com/office/officeart/2008/layout/LinedList"/>
    <dgm:cxn modelId="{C21800C9-6DCE-4DDF-B69D-FC94385FFB01}" type="presParOf" srcId="{33F1B390-2130-4328-9505-EC885A34C150}" destId="{13BB4E4B-8ECA-4E14-9E05-08DA4EE8EA35}" srcOrd="1" destOrd="0" presId="urn:microsoft.com/office/officeart/2008/layout/LinedList"/>
    <dgm:cxn modelId="{1A9BDCAF-9473-45C0-B752-DAF0936C5281}" type="presParOf" srcId="{13BB4E4B-8ECA-4E14-9E05-08DA4EE8EA35}" destId="{F87FFFBB-4112-4E12-99A9-30CD3B6D73BD}" srcOrd="0" destOrd="0" presId="urn:microsoft.com/office/officeart/2008/layout/LinedList"/>
    <dgm:cxn modelId="{C91C89A1-A9C0-43EC-8A07-077DBC8E5211}" type="presParOf" srcId="{13BB4E4B-8ECA-4E14-9E05-08DA4EE8EA35}" destId="{CB8565D2-26C1-48DD-8308-68B805F9DA39}" srcOrd="1" destOrd="0" presId="urn:microsoft.com/office/officeart/2008/layout/LinedList"/>
    <dgm:cxn modelId="{DCD8E7C9-435B-4482-B32C-2F6A28E59951}" type="presParOf" srcId="{CB8565D2-26C1-48DD-8308-68B805F9DA39}" destId="{2B69236C-62C0-4505-B5B7-C6D08F6FD2C3}" srcOrd="0" destOrd="0" presId="urn:microsoft.com/office/officeart/2008/layout/LinedList"/>
    <dgm:cxn modelId="{B55FEE69-4EA6-4043-AB3C-7EEAA77895D9}" type="presParOf" srcId="{CB8565D2-26C1-48DD-8308-68B805F9DA39}" destId="{3A3BA87B-9807-4C4C-ABC4-529F2B7FCD3C}" srcOrd="1" destOrd="0" presId="urn:microsoft.com/office/officeart/2008/layout/LinedList"/>
    <dgm:cxn modelId="{8871043D-ACD0-44FB-8E10-0F846C9A29B0}" type="presParOf" srcId="{CB8565D2-26C1-48DD-8308-68B805F9DA39}" destId="{3DB6745B-92D0-4A3E-8E8F-99E45074B1E9}" srcOrd="2" destOrd="0" presId="urn:microsoft.com/office/officeart/2008/layout/LinedList"/>
    <dgm:cxn modelId="{A069C754-5480-4665-9E7E-47F1189AE77B}" type="presParOf" srcId="{13BB4E4B-8ECA-4E14-9E05-08DA4EE8EA35}" destId="{37B59FAD-A6D1-47B6-BECC-D4B434470126}" srcOrd="2" destOrd="0" presId="urn:microsoft.com/office/officeart/2008/layout/LinedList"/>
    <dgm:cxn modelId="{9984697C-454F-4767-80C2-90CEB7624AFD}" type="presParOf" srcId="{13BB4E4B-8ECA-4E14-9E05-08DA4EE8EA35}" destId="{8DBD7EB2-B4DC-4D06-ABFE-61029C6BD4BC}" srcOrd="3" destOrd="0" presId="urn:microsoft.com/office/officeart/2008/layout/LinedList"/>
    <dgm:cxn modelId="{FD0BDE51-3DDF-4DDE-A3AD-B00A72C78AC8}" type="presParOf" srcId="{13BB4E4B-8ECA-4E14-9E05-08DA4EE8EA35}" destId="{49400460-F092-4E2B-87E0-D6E62231271C}" srcOrd="4" destOrd="0" presId="urn:microsoft.com/office/officeart/2008/layout/LinedList"/>
    <dgm:cxn modelId="{FDFADFC4-03B5-4D84-8B66-489F8862C473}" type="presParOf" srcId="{49400460-F092-4E2B-87E0-D6E62231271C}" destId="{4481A4B4-77B7-4396-BD09-72923AADD19B}" srcOrd="0" destOrd="0" presId="urn:microsoft.com/office/officeart/2008/layout/LinedList"/>
    <dgm:cxn modelId="{D222FB37-F846-4AEF-8BAE-4C6ACA4468BA}" type="presParOf" srcId="{49400460-F092-4E2B-87E0-D6E62231271C}" destId="{ED4CEA29-6644-4EB6-8965-46655A30AC45}" srcOrd="1" destOrd="0" presId="urn:microsoft.com/office/officeart/2008/layout/LinedList"/>
    <dgm:cxn modelId="{F7CD31E3-BB55-4E22-81C9-BF5DDCDFB7B2}" type="presParOf" srcId="{49400460-F092-4E2B-87E0-D6E62231271C}" destId="{D0EF23D2-D1F6-4557-9744-A6377C574F53}" srcOrd="2" destOrd="0" presId="urn:microsoft.com/office/officeart/2008/layout/LinedList"/>
    <dgm:cxn modelId="{96CA33D0-81D8-4FEA-B077-528152C281A8}" type="presParOf" srcId="{13BB4E4B-8ECA-4E14-9E05-08DA4EE8EA35}" destId="{47BE2E5A-C552-4040-8AE7-123C161515ED}" srcOrd="5" destOrd="0" presId="urn:microsoft.com/office/officeart/2008/layout/LinedList"/>
    <dgm:cxn modelId="{6F123627-D4B9-4563-A542-C27ED6036458}" type="presParOf" srcId="{13BB4E4B-8ECA-4E14-9E05-08DA4EE8EA35}" destId="{910C2119-7E7A-410B-981F-6B526142D866}" srcOrd="6" destOrd="0" presId="urn:microsoft.com/office/officeart/2008/layout/LinedList"/>
    <dgm:cxn modelId="{0299FCC6-06AB-4F14-8134-C1B564288DA2}" type="presParOf" srcId="{13BB4E4B-8ECA-4E14-9E05-08DA4EE8EA35}" destId="{A7DA4320-58CE-4D44-835A-307EB6AB0ED3}" srcOrd="7" destOrd="0" presId="urn:microsoft.com/office/officeart/2008/layout/LinedList"/>
    <dgm:cxn modelId="{D443DBCA-F27E-4D91-BF1C-CA7722785B64}" type="presParOf" srcId="{A7DA4320-58CE-4D44-835A-307EB6AB0ED3}" destId="{203C0473-D748-4A56-86F3-271066F031CE}" srcOrd="0" destOrd="0" presId="urn:microsoft.com/office/officeart/2008/layout/LinedList"/>
    <dgm:cxn modelId="{58021C9E-E871-43B1-AAEC-6E3EB08D1383}" type="presParOf" srcId="{A7DA4320-58CE-4D44-835A-307EB6AB0ED3}" destId="{CB74D7F7-C8CA-4539-8F98-28D4C7CF86FE}" srcOrd="1" destOrd="0" presId="urn:microsoft.com/office/officeart/2008/layout/LinedList"/>
    <dgm:cxn modelId="{665245E4-38A0-416D-8636-3DEE3F145342}" type="presParOf" srcId="{A7DA4320-58CE-4D44-835A-307EB6AB0ED3}" destId="{15B21D92-1D3A-4AD9-ADB8-AD236A354C75}" srcOrd="2" destOrd="0" presId="urn:microsoft.com/office/officeart/2008/layout/LinedList"/>
    <dgm:cxn modelId="{F26F15E3-DC46-4057-86E7-6FBF355A1F5B}" type="presParOf" srcId="{13BB4E4B-8ECA-4E14-9E05-08DA4EE8EA35}" destId="{113F9129-5000-4008-A09B-0966DC6566EC}" srcOrd="8" destOrd="0" presId="urn:microsoft.com/office/officeart/2008/layout/LinedList"/>
    <dgm:cxn modelId="{D09A6EB6-2A32-4140-875C-0E5A62E10B31}" type="presParOf" srcId="{13BB4E4B-8ECA-4E14-9E05-08DA4EE8EA35}" destId="{6AB8EB87-703B-427A-9945-95B06C15D2D2}" srcOrd="9" destOrd="0" presId="urn:microsoft.com/office/officeart/2008/layout/LinedList"/>
    <dgm:cxn modelId="{2400903A-17B8-496D-9644-CF9F486F4DA1}" type="presParOf" srcId="{13BB4E4B-8ECA-4E14-9E05-08DA4EE8EA35}" destId="{C20D0158-791F-4DFD-AA36-345723569322}" srcOrd="10" destOrd="0" presId="urn:microsoft.com/office/officeart/2008/layout/LinedList"/>
    <dgm:cxn modelId="{46C9B8D3-5804-4169-8D2D-31F1400F3B03}" type="presParOf" srcId="{C20D0158-791F-4DFD-AA36-345723569322}" destId="{6D4AE76A-622B-4943-B91D-67A72C7C13EE}" srcOrd="0" destOrd="0" presId="urn:microsoft.com/office/officeart/2008/layout/LinedList"/>
    <dgm:cxn modelId="{D7A1C026-E6A0-4533-8EA9-F8B5C2032453}" type="presParOf" srcId="{C20D0158-791F-4DFD-AA36-345723569322}" destId="{4EDB19CA-CE3B-4C59-9B5A-D654F5E8B138}" srcOrd="1" destOrd="0" presId="urn:microsoft.com/office/officeart/2008/layout/LinedList"/>
    <dgm:cxn modelId="{A5D2D324-0391-43B7-A19E-CDD101439544}" type="presParOf" srcId="{C20D0158-791F-4DFD-AA36-345723569322}" destId="{0D4F9F2E-CA1F-45FF-AC73-BA7E77095F01}" srcOrd="2" destOrd="0" presId="urn:microsoft.com/office/officeart/2008/layout/LinedList"/>
    <dgm:cxn modelId="{43F26AAE-CF86-4CB9-98AA-774FB0CBC05D}" type="presParOf" srcId="{13BB4E4B-8ECA-4E14-9E05-08DA4EE8EA35}" destId="{AD1612AC-8B28-49A0-A609-6A24E9CC39B2}" srcOrd="11" destOrd="0" presId="urn:microsoft.com/office/officeart/2008/layout/LinedList"/>
    <dgm:cxn modelId="{A341D266-FC34-434E-83F3-12B8F123F815}" type="presParOf" srcId="{13BB4E4B-8ECA-4E14-9E05-08DA4EE8EA35}" destId="{239A864C-86BE-4959-A3EE-EF480957D0EC}" srcOrd="12" destOrd="0" presId="urn:microsoft.com/office/officeart/2008/layout/LinedList"/>
    <dgm:cxn modelId="{056CDDBB-ABD6-4B7C-88A7-4F42739E1399}" type="presParOf" srcId="{13BB4E4B-8ECA-4E14-9E05-08DA4EE8EA35}" destId="{A1C384E1-711C-4AD4-9581-66A22919E43C}" srcOrd="13" destOrd="0" presId="urn:microsoft.com/office/officeart/2008/layout/LinedList"/>
    <dgm:cxn modelId="{2ED452D4-B0E1-42BB-A75A-56DE124BCC4E}" type="presParOf" srcId="{A1C384E1-711C-4AD4-9581-66A22919E43C}" destId="{81D76276-73E4-4CD1-9EF1-ED0FB53829C5}" srcOrd="0" destOrd="0" presId="urn:microsoft.com/office/officeart/2008/layout/LinedList"/>
    <dgm:cxn modelId="{083A5104-7D0C-4835-894D-EF8BFB2C9918}" type="presParOf" srcId="{A1C384E1-711C-4AD4-9581-66A22919E43C}" destId="{2ACC5E24-0E35-4C72-A5C7-317FEA23A716}" srcOrd="1" destOrd="0" presId="urn:microsoft.com/office/officeart/2008/layout/LinedList"/>
    <dgm:cxn modelId="{86CF319F-B7A4-452E-B0DE-0D32A09FC67A}" type="presParOf" srcId="{A1C384E1-711C-4AD4-9581-66A22919E43C}" destId="{2DB49854-0976-4179-B52B-FFF72C0DF412}" srcOrd="2" destOrd="0" presId="urn:microsoft.com/office/officeart/2008/layout/LinedList"/>
    <dgm:cxn modelId="{9B7723F8-507A-4D19-81A8-C354D6137E1D}" type="presParOf" srcId="{13BB4E4B-8ECA-4E14-9E05-08DA4EE8EA35}" destId="{00916887-BEA2-48DC-9122-F78FFFED6E0F}" srcOrd="14" destOrd="0" presId="urn:microsoft.com/office/officeart/2008/layout/LinedList"/>
    <dgm:cxn modelId="{CE0317AF-8B74-4B90-ADBC-86A6C272D227}" type="presParOf" srcId="{13BB4E4B-8ECA-4E14-9E05-08DA4EE8EA35}" destId="{34C3BA99-FB71-4C09-9C35-6AA2B97BFE4C}" srcOrd="15" destOrd="0" presId="urn:microsoft.com/office/officeart/2008/layout/LinedList"/>
    <dgm:cxn modelId="{690A2C3B-B153-4064-8C71-C8AF8BEB4792}" type="presParOf" srcId="{13BB4E4B-8ECA-4E14-9E05-08DA4EE8EA35}" destId="{C8CAECDA-67F1-4C5E-AED0-D9BC59A1859B}" srcOrd="16" destOrd="0" presId="urn:microsoft.com/office/officeart/2008/layout/LinedList"/>
    <dgm:cxn modelId="{4B388BF4-65E0-471D-8BFF-9286E5924C75}" type="presParOf" srcId="{C8CAECDA-67F1-4C5E-AED0-D9BC59A1859B}" destId="{3EC333D3-A426-4CE9-AA50-CB5E88ADADA7}" srcOrd="0" destOrd="0" presId="urn:microsoft.com/office/officeart/2008/layout/LinedList"/>
    <dgm:cxn modelId="{F73E8104-959C-46EA-ACFD-1878C6A04AA6}" type="presParOf" srcId="{C8CAECDA-67F1-4C5E-AED0-D9BC59A1859B}" destId="{2C13895A-A696-4020-AC25-7914AF458269}" srcOrd="1" destOrd="0" presId="urn:microsoft.com/office/officeart/2008/layout/LinedList"/>
    <dgm:cxn modelId="{7D006E3D-7177-4024-A394-8581A05E7485}" type="presParOf" srcId="{C8CAECDA-67F1-4C5E-AED0-D9BC59A1859B}" destId="{A09C0F68-BD83-4FF5-85BB-6A2EE552FCF0}" srcOrd="2" destOrd="0" presId="urn:microsoft.com/office/officeart/2008/layout/LinedList"/>
    <dgm:cxn modelId="{81FC8AC6-F010-44E9-9CA8-5B8B7A5037E5}" type="presParOf" srcId="{13BB4E4B-8ECA-4E14-9E05-08DA4EE8EA35}" destId="{E02F8824-DB7D-4AE6-8C23-7F781F0F5798}" srcOrd="17" destOrd="0" presId="urn:microsoft.com/office/officeart/2008/layout/LinedList"/>
    <dgm:cxn modelId="{69E48481-9864-4710-8412-779B04D2250A}" type="presParOf" srcId="{13BB4E4B-8ECA-4E14-9E05-08DA4EE8EA35}" destId="{28C5D096-01D9-4649-9E69-07731C329C30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6991-3BD7-46A3-AB64-8FF8401A57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307205-4722-4286-AC42-428D73561E2D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Login/Register: Passwords are double hashed for enhanced security. </a:t>
          </a:r>
          <a:endParaRPr lang="en-US" dirty="0"/>
        </a:p>
      </dgm:t>
    </dgm:pt>
    <dgm:pt modelId="{1AA9A87D-9B56-45B7-AD63-9726D8C3BF54}" type="parTrans" cxnId="{426448EA-FE76-486F-8E7B-B4060DE23E5C}">
      <dgm:prSet/>
      <dgm:spPr/>
      <dgm:t>
        <a:bodyPr/>
        <a:lstStyle/>
        <a:p>
          <a:endParaRPr lang="en-US"/>
        </a:p>
      </dgm:t>
    </dgm:pt>
    <dgm:pt modelId="{DA5AC240-809E-4F18-A681-020DF77DC7B5}" type="sibTrans" cxnId="{426448EA-FE76-486F-8E7B-B4060DE23E5C}">
      <dgm:prSet/>
      <dgm:spPr/>
      <dgm:t>
        <a:bodyPr/>
        <a:lstStyle/>
        <a:p>
          <a:endParaRPr lang="en-US"/>
        </a:p>
      </dgm:t>
    </dgm:pt>
    <dgm:pt modelId="{42338F00-2401-4877-B3A9-4C5517B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Getting products/brands/categories.</a:t>
          </a:r>
          <a:endParaRPr lang="en-US" dirty="0"/>
        </a:p>
      </dgm:t>
    </dgm:pt>
    <dgm:pt modelId="{E9F60170-CC15-4357-9380-149EB969A315}" type="parTrans" cxnId="{B5EFF8E1-DB7C-4F0D-94FE-5E38AD4900C0}">
      <dgm:prSet/>
      <dgm:spPr/>
      <dgm:t>
        <a:bodyPr/>
        <a:lstStyle/>
        <a:p>
          <a:endParaRPr lang="en-US"/>
        </a:p>
      </dgm:t>
    </dgm:pt>
    <dgm:pt modelId="{F4718355-62CB-4CAB-81DB-9EEE20106430}" type="sibTrans" cxnId="{B5EFF8E1-DB7C-4F0D-94FE-5E38AD4900C0}">
      <dgm:prSet/>
      <dgm:spPr/>
      <dgm:t>
        <a:bodyPr/>
        <a:lstStyle/>
        <a:p>
          <a:endParaRPr lang="en-US"/>
        </a:p>
      </dgm:t>
    </dgm:pt>
    <dgm:pt modelId="{A92A6708-AC6B-468D-B63B-5012C616313B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Filtering products and ordering products.</a:t>
          </a:r>
          <a:endParaRPr lang="en-US" dirty="0"/>
        </a:p>
      </dgm:t>
    </dgm:pt>
    <dgm:pt modelId="{9841B339-4C5E-4EE8-970E-CB8669FA9602}" type="parTrans" cxnId="{7E909FA8-EA63-4982-8A2B-D11EE53538C3}">
      <dgm:prSet/>
      <dgm:spPr/>
      <dgm:t>
        <a:bodyPr/>
        <a:lstStyle/>
        <a:p>
          <a:endParaRPr lang="en-US"/>
        </a:p>
      </dgm:t>
    </dgm:pt>
    <dgm:pt modelId="{8990DA82-3140-4500-828B-AA693DFC06F0}" type="sibTrans" cxnId="{7E909FA8-EA63-4982-8A2B-D11EE53538C3}">
      <dgm:prSet/>
      <dgm:spPr/>
      <dgm:t>
        <a:bodyPr/>
        <a:lstStyle/>
        <a:p>
          <a:endParaRPr lang="en-US"/>
        </a:p>
      </dgm:t>
    </dgm:pt>
    <dgm:pt modelId="{7F78A49D-7FA1-4186-B76A-7931F3507862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Finding all prices of a product.</a:t>
          </a:r>
          <a:endParaRPr lang="en-US" dirty="0"/>
        </a:p>
      </dgm:t>
    </dgm:pt>
    <dgm:pt modelId="{09AEDC56-0DE0-4C3C-AA4A-C4D74F2914A0}" type="parTrans" cxnId="{3FAD77E6-B018-474B-AAA6-FBE849FA12B0}">
      <dgm:prSet/>
      <dgm:spPr/>
      <dgm:t>
        <a:bodyPr/>
        <a:lstStyle/>
        <a:p>
          <a:endParaRPr lang="en-US"/>
        </a:p>
      </dgm:t>
    </dgm:pt>
    <dgm:pt modelId="{1A5C1B7E-4575-4857-84CA-0C7141A3C50A}" type="sibTrans" cxnId="{3FAD77E6-B018-474B-AAA6-FBE849FA12B0}">
      <dgm:prSet/>
      <dgm:spPr/>
      <dgm:t>
        <a:bodyPr/>
        <a:lstStyle/>
        <a:p>
          <a:endParaRPr lang="en-US"/>
        </a:p>
      </dgm:t>
    </dgm:pt>
    <dgm:pt modelId="{BB2849FC-860A-482A-9519-53A10C2A79A4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Adding a review.</a:t>
          </a:r>
          <a:endParaRPr lang="en-US" dirty="0"/>
        </a:p>
      </dgm:t>
    </dgm:pt>
    <dgm:pt modelId="{089A1BA5-EAB3-41C9-A25C-EAC1824CE174}" type="parTrans" cxnId="{9E685729-ED2E-407E-BD1B-93DF56A78CD4}">
      <dgm:prSet/>
      <dgm:spPr/>
      <dgm:t>
        <a:bodyPr/>
        <a:lstStyle/>
        <a:p>
          <a:endParaRPr lang="en-US"/>
        </a:p>
      </dgm:t>
    </dgm:pt>
    <dgm:pt modelId="{5392270A-8AD1-4B38-9692-EB6C149EB574}" type="sibTrans" cxnId="{9E685729-ED2E-407E-BD1B-93DF56A78CD4}">
      <dgm:prSet/>
      <dgm:spPr/>
      <dgm:t>
        <a:bodyPr/>
        <a:lstStyle/>
        <a:p>
          <a:endParaRPr lang="en-US"/>
        </a:p>
      </dgm:t>
    </dgm:pt>
    <dgm:pt modelId="{4DC497D1-F1C1-4A58-9F79-FEB68BF7BD38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Adding/Updating/Removing from Watchlist</a:t>
          </a:r>
          <a:endParaRPr lang="en-US" dirty="0"/>
        </a:p>
      </dgm:t>
    </dgm:pt>
    <dgm:pt modelId="{62D1A2E6-6CCE-4B64-9032-D0E0060667D8}" type="parTrans" cxnId="{5312D2C2-A26D-4904-890F-5A0C33AB9B78}">
      <dgm:prSet/>
      <dgm:spPr/>
      <dgm:t>
        <a:bodyPr/>
        <a:lstStyle/>
        <a:p>
          <a:endParaRPr lang="en-US"/>
        </a:p>
      </dgm:t>
    </dgm:pt>
    <dgm:pt modelId="{0A74C830-25B3-4BA5-A4CB-0D742AA1BE5D}" type="sibTrans" cxnId="{5312D2C2-A26D-4904-890F-5A0C33AB9B78}">
      <dgm:prSet/>
      <dgm:spPr/>
      <dgm:t>
        <a:bodyPr/>
        <a:lstStyle/>
        <a:p>
          <a:endParaRPr lang="en-US"/>
        </a:p>
      </dgm:t>
    </dgm:pt>
    <dgm:pt modelId="{7EE67B47-4C7E-435B-BD75-8B913DF60C9F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Admin specific functionality such as adding, updating or deleting a category/product/brand</a:t>
          </a:r>
          <a:endParaRPr lang="en-US" dirty="0"/>
        </a:p>
      </dgm:t>
    </dgm:pt>
    <dgm:pt modelId="{616C4E11-5B2A-437E-A0C3-6D96B4E7BD12}" type="parTrans" cxnId="{1BDD6E2C-7E02-4C86-ABE5-3C17B17B1CA2}">
      <dgm:prSet/>
      <dgm:spPr/>
      <dgm:t>
        <a:bodyPr/>
        <a:lstStyle/>
        <a:p>
          <a:endParaRPr lang="en-US"/>
        </a:p>
      </dgm:t>
    </dgm:pt>
    <dgm:pt modelId="{224E5343-5E20-40EA-8054-44F2608EEF13}" type="sibTrans" cxnId="{1BDD6E2C-7E02-4C86-ABE5-3C17B17B1CA2}">
      <dgm:prSet/>
      <dgm:spPr/>
      <dgm:t>
        <a:bodyPr/>
        <a:lstStyle/>
        <a:p>
          <a:endParaRPr lang="en-US"/>
        </a:p>
      </dgm:t>
    </dgm:pt>
    <dgm:pt modelId="{0371302C-8D7F-4D84-BB11-380E8D484CFD}" type="pres">
      <dgm:prSet presAssocID="{0D696991-3BD7-46A3-AB64-8FF8401A57A3}" presName="root" presStyleCnt="0">
        <dgm:presLayoutVars>
          <dgm:dir/>
          <dgm:resizeHandles val="exact"/>
        </dgm:presLayoutVars>
      </dgm:prSet>
      <dgm:spPr/>
    </dgm:pt>
    <dgm:pt modelId="{E69BBE3E-2DF6-49FB-A42E-14ACC6E3BAE1}" type="pres">
      <dgm:prSet presAssocID="{C4307205-4722-4286-AC42-428D73561E2D}" presName="compNode" presStyleCnt="0"/>
      <dgm:spPr/>
    </dgm:pt>
    <dgm:pt modelId="{97BAE9D5-A51B-4900-9EDC-78F0CB4D6E6D}" type="pres">
      <dgm:prSet presAssocID="{C4307205-4722-4286-AC42-428D73561E2D}" presName="bgRect" presStyleLbl="bgShp" presStyleIdx="0" presStyleCnt="7"/>
      <dgm:spPr/>
    </dgm:pt>
    <dgm:pt modelId="{8A67B6D3-5208-48C3-86C5-251F7A8D3617}" type="pres">
      <dgm:prSet presAssocID="{C4307205-4722-4286-AC42-428D73561E2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A7921F6-87F0-4DA5-AA83-8C76094A34B3}" type="pres">
      <dgm:prSet presAssocID="{C4307205-4722-4286-AC42-428D73561E2D}" presName="spaceRect" presStyleCnt="0"/>
      <dgm:spPr/>
    </dgm:pt>
    <dgm:pt modelId="{9875D284-8F11-41F1-8B46-ED0B6A2BBB45}" type="pres">
      <dgm:prSet presAssocID="{C4307205-4722-4286-AC42-428D73561E2D}" presName="parTx" presStyleLbl="revTx" presStyleIdx="0" presStyleCnt="7">
        <dgm:presLayoutVars>
          <dgm:chMax val="0"/>
          <dgm:chPref val="0"/>
        </dgm:presLayoutVars>
      </dgm:prSet>
      <dgm:spPr/>
    </dgm:pt>
    <dgm:pt modelId="{66343978-15D2-4308-AB43-D8052CFD8EE2}" type="pres">
      <dgm:prSet presAssocID="{DA5AC240-809E-4F18-A681-020DF77DC7B5}" presName="sibTrans" presStyleCnt="0"/>
      <dgm:spPr/>
    </dgm:pt>
    <dgm:pt modelId="{1B36FA58-38C9-472F-B0D6-27987539F53C}" type="pres">
      <dgm:prSet presAssocID="{42338F00-2401-4877-B3A9-4C5517BACD52}" presName="compNode" presStyleCnt="0"/>
      <dgm:spPr/>
    </dgm:pt>
    <dgm:pt modelId="{1BA0D02A-0F02-4A80-AFC7-071B4B249748}" type="pres">
      <dgm:prSet presAssocID="{42338F00-2401-4877-B3A9-4C5517BACD52}" presName="bgRect" presStyleLbl="bgShp" presStyleIdx="1" presStyleCnt="7"/>
      <dgm:spPr/>
    </dgm:pt>
    <dgm:pt modelId="{A624CABA-1464-456B-B01D-E0E98A92C9CE}" type="pres">
      <dgm:prSet presAssocID="{42338F00-2401-4877-B3A9-4C5517BACD5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C0EFB272-BE3A-4F05-A78B-1FFF3B823E10}" type="pres">
      <dgm:prSet presAssocID="{42338F00-2401-4877-B3A9-4C5517BACD52}" presName="spaceRect" presStyleCnt="0"/>
      <dgm:spPr/>
    </dgm:pt>
    <dgm:pt modelId="{B8F7E017-3930-4689-B541-496C7442AF94}" type="pres">
      <dgm:prSet presAssocID="{42338F00-2401-4877-B3A9-4C5517BACD52}" presName="parTx" presStyleLbl="revTx" presStyleIdx="1" presStyleCnt="7">
        <dgm:presLayoutVars>
          <dgm:chMax val="0"/>
          <dgm:chPref val="0"/>
        </dgm:presLayoutVars>
      </dgm:prSet>
      <dgm:spPr/>
    </dgm:pt>
    <dgm:pt modelId="{A5C2C918-3DC5-451E-B62B-C92286F21A6D}" type="pres">
      <dgm:prSet presAssocID="{F4718355-62CB-4CAB-81DB-9EEE20106430}" presName="sibTrans" presStyleCnt="0"/>
      <dgm:spPr/>
    </dgm:pt>
    <dgm:pt modelId="{F43C7D8F-8F57-4E79-86F7-8A15A1B68952}" type="pres">
      <dgm:prSet presAssocID="{A92A6708-AC6B-468D-B63B-5012C616313B}" presName="compNode" presStyleCnt="0"/>
      <dgm:spPr/>
    </dgm:pt>
    <dgm:pt modelId="{9068982C-AA61-4FF6-B151-8AAECD88747A}" type="pres">
      <dgm:prSet presAssocID="{A92A6708-AC6B-468D-B63B-5012C616313B}" presName="bgRect" presStyleLbl="bgShp" presStyleIdx="2" presStyleCnt="7"/>
      <dgm:spPr/>
    </dgm:pt>
    <dgm:pt modelId="{1D832699-70C6-45FF-93A6-9FCCE8174A06}" type="pres">
      <dgm:prSet presAssocID="{A92A6708-AC6B-468D-B63B-5012C61631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A3398AD-8F4B-40E6-8634-9AA1C7E14EC1}" type="pres">
      <dgm:prSet presAssocID="{A92A6708-AC6B-468D-B63B-5012C616313B}" presName="spaceRect" presStyleCnt="0"/>
      <dgm:spPr/>
    </dgm:pt>
    <dgm:pt modelId="{5F475A57-192C-422B-B44B-A7B97929676E}" type="pres">
      <dgm:prSet presAssocID="{A92A6708-AC6B-468D-B63B-5012C616313B}" presName="parTx" presStyleLbl="revTx" presStyleIdx="2" presStyleCnt="7">
        <dgm:presLayoutVars>
          <dgm:chMax val="0"/>
          <dgm:chPref val="0"/>
        </dgm:presLayoutVars>
      </dgm:prSet>
      <dgm:spPr/>
    </dgm:pt>
    <dgm:pt modelId="{137D30F3-0A6A-453F-9467-915D09531B20}" type="pres">
      <dgm:prSet presAssocID="{8990DA82-3140-4500-828B-AA693DFC06F0}" presName="sibTrans" presStyleCnt="0"/>
      <dgm:spPr/>
    </dgm:pt>
    <dgm:pt modelId="{CE3C9278-E333-42D4-B6DF-665936D8400C}" type="pres">
      <dgm:prSet presAssocID="{7F78A49D-7FA1-4186-B76A-7931F3507862}" presName="compNode" presStyleCnt="0"/>
      <dgm:spPr/>
    </dgm:pt>
    <dgm:pt modelId="{0812ED1B-F437-4E48-A78D-E48B208017D6}" type="pres">
      <dgm:prSet presAssocID="{7F78A49D-7FA1-4186-B76A-7931F3507862}" presName="bgRect" presStyleLbl="bgShp" presStyleIdx="3" presStyleCnt="7"/>
      <dgm:spPr/>
    </dgm:pt>
    <dgm:pt modelId="{3DF9EC47-5425-4B56-A1FA-36D29D194183}" type="pres">
      <dgm:prSet presAssocID="{7F78A49D-7FA1-4186-B76A-7931F35078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33209A6-38B0-4E3C-83A4-CECF324C9E93}" type="pres">
      <dgm:prSet presAssocID="{7F78A49D-7FA1-4186-B76A-7931F3507862}" presName="spaceRect" presStyleCnt="0"/>
      <dgm:spPr/>
    </dgm:pt>
    <dgm:pt modelId="{C5C5DB3E-18E8-49C3-994A-968DA1761863}" type="pres">
      <dgm:prSet presAssocID="{7F78A49D-7FA1-4186-B76A-7931F3507862}" presName="parTx" presStyleLbl="revTx" presStyleIdx="3" presStyleCnt="7">
        <dgm:presLayoutVars>
          <dgm:chMax val="0"/>
          <dgm:chPref val="0"/>
        </dgm:presLayoutVars>
      </dgm:prSet>
      <dgm:spPr/>
    </dgm:pt>
    <dgm:pt modelId="{D19B89EC-3F3E-4392-BB9F-A1CBD22A70DC}" type="pres">
      <dgm:prSet presAssocID="{1A5C1B7E-4575-4857-84CA-0C7141A3C50A}" presName="sibTrans" presStyleCnt="0"/>
      <dgm:spPr/>
    </dgm:pt>
    <dgm:pt modelId="{BD827887-C342-49DD-ADAD-F7645D15040F}" type="pres">
      <dgm:prSet presAssocID="{BB2849FC-860A-482A-9519-53A10C2A79A4}" presName="compNode" presStyleCnt="0"/>
      <dgm:spPr/>
    </dgm:pt>
    <dgm:pt modelId="{292BA338-6C3A-4ABD-A53D-8DC98C5D4522}" type="pres">
      <dgm:prSet presAssocID="{BB2849FC-860A-482A-9519-53A10C2A79A4}" presName="bgRect" presStyleLbl="bgShp" presStyleIdx="4" presStyleCnt="7"/>
      <dgm:spPr/>
    </dgm:pt>
    <dgm:pt modelId="{B770ECCD-94E2-4655-B58C-396B66B4A4B4}" type="pres">
      <dgm:prSet presAssocID="{BB2849FC-860A-482A-9519-53A10C2A79A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FDD040C-7EB4-4D55-81F4-82A95768C0B8}" type="pres">
      <dgm:prSet presAssocID="{BB2849FC-860A-482A-9519-53A10C2A79A4}" presName="spaceRect" presStyleCnt="0"/>
      <dgm:spPr/>
    </dgm:pt>
    <dgm:pt modelId="{B04448A0-8653-4772-A879-E7C0E83372DD}" type="pres">
      <dgm:prSet presAssocID="{BB2849FC-860A-482A-9519-53A10C2A79A4}" presName="parTx" presStyleLbl="revTx" presStyleIdx="4" presStyleCnt="7">
        <dgm:presLayoutVars>
          <dgm:chMax val="0"/>
          <dgm:chPref val="0"/>
        </dgm:presLayoutVars>
      </dgm:prSet>
      <dgm:spPr/>
    </dgm:pt>
    <dgm:pt modelId="{D0730AED-06AE-4A0F-8C29-2D5B5818E1CF}" type="pres">
      <dgm:prSet presAssocID="{5392270A-8AD1-4B38-9692-EB6C149EB574}" presName="sibTrans" presStyleCnt="0"/>
      <dgm:spPr/>
    </dgm:pt>
    <dgm:pt modelId="{86021967-33EE-4796-BA0B-3B637A902489}" type="pres">
      <dgm:prSet presAssocID="{4DC497D1-F1C1-4A58-9F79-FEB68BF7BD38}" presName="compNode" presStyleCnt="0"/>
      <dgm:spPr/>
    </dgm:pt>
    <dgm:pt modelId="{56AD1918-7710-4013-9BDD-AE7CB18A1A58}" type="pres">
      <dgm:prSet presAssocID="{4DC497D1-F1C1-4A58-9F79-FEB68BF7BD38}" presName="bgRect" presStyleLbl="bgShp" presStyleIdx="5" presStyleCnt="7"/>
      <dgm:spPr/>
    </dgm:pt>
    <dgm:pt modelId="{9D67FE66-1254-4472-8DBF-4A09F08583C8}" type="pres">
      <dgm:prSet presAssocID="{4DC497D1-F1C1-4A58-9F79-FEB68BF7BD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A5383147-BF4D-4575-82FB-7B556289659A}" type="pres">
      <dgm:prSet presAssocID="{4DC497D1-F1C1-4A58-9F79-FEB68BF7BD38}" presName="spaceRect" presStyleCnt="0"/>
      <dgm:spPr/>
    </dgm:pt>
    <dgm:pt modelId="{50928E5D-C4D4-4EC0-9FDE-0D056EC6B0A4}" type="pres">
      <dgm:prSet presAssocID="{4DC497D1-F1C1-4A58-9F79-FEB68BF7BD38}" presName="parTx" presStyleLbl="revTx" presStyleIdx="5" presStyleCnt="7">
        <dgm:presLayoutVars>
          <dgm:chMax val="0"/>
          <dgm:chPref val="0"/>
        </dgm:presLayoutVars>
      </dgm:prSet>
      <dgm:spPr/>
    </dgm:pt>
    <dgm:pt modelId="{9266C265-D1B4-4068-8B15-F7FF78DE6DA3}" type="pres">
      <dgm:prSet presAssocID="{0A74C830-25B3-4BA5-A4CB-0D742AA1BE5D}" presName="sibTrans" presStyleCnt="0"/>
      <dgm:spPr/>
    </dgm:pt>
    <dgm:pt modelId="{AD5274AD-8D8B-43B7-9133-194785F5DF64}" type="pres">
      <dgm:prSet presAssocID="{7EE67B47-4C7E-435B-BD75-8B913DF60C9F}" presName="compNode" presStyleCnt="0"/>
      <dgm:spPr/>
    </dgm:pt>
    <dgm:pt modelId="{20292AB4-E1C3-4278-A973-BFCC71BBACDA}" type="pres">
      <dgm:prSet presAssocID="{7EE67B47-4C7E-435B-BD75-8B913DF60C9F}" presName="bgRect" presStyleLbl="bgShp" presStyleIdx="6" presStyleCnt="7"/>
      <dgm:spPr/>
    </dgm:pt>
    <dgm:pt modelId="{17BF7DFC-258E-45C0-9333-E44F63BF5348}" type="pres">
      <dgm:prSet presAssocID="{7EE67B47-4C7E-435B-BD75-8B913DF60C9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3EB2A34-1B5B-435F-976C-4EE7D4F7E48F}" type="pres">
      <dgm:prSet presAssocID="{7EE67B47-4C7E-435B-BD75-8B913DF60C9F}" presName="spaceRect" presStyleCnt="0"/>
      <dgm:spPr/>
    </dgm:pt>
    <dgm:pt modelId="{95D65453-2012-4B10-821A-7D522B473CE5}" type="pres">
      <dgm:prSet presAssocID="{7EE67B47-4C7E-435B-BD75-8B913DF60C9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90B0508-DC31-4D33-B5DE-85C6ADFB9FB1}" type="presOf" srcId="{C4307205-4722-4286-AC42-428D73561E2D}" destId="{9875D284-8F11-41F1-8B46-ED0B6A2BBB45}" srcOrd="0" destOrd="0" presId="urn:microsoft.com/office/officeart/2018/2/layout/IconVerticalSolidList"/>
    <dgm:cxn modelId="{77488A10-E65D-4D18-90FE-AB8405BF90A5}" type="presOf" srcId="{A92A6708-AC6B-468D-B63B-5012C616313B}" destId="{5F475A57-192C-422B-B44B-A7B97929676E}" srcOrd="0" destOrd="0" presId="urn:microsoft.com/office/officeart/2018/2/layout/IconVerticalSolidList"/>
    <dgm:cxn modelId="{9E685729-ED2E-407E-BD1B-93DF56A78CD4}" srcId="{0D696991-3BD7-46A3-AB64-8FF8401A57A3}" destId="{BB2849FC-860A-482A-9519-53A10C2A79A4}" srcOrd="4" destOrd="0" parTransId="{089A1BA5-EAB3-41C9-A25C-EAC1824CE174}" sibTransId="{5392270A-8AD1-4B38-9692-EB6C149EB574}"/>
    <dgm:cxn modelId="{1BDD6E2C-7E02-4C86-ABE5-3C17B17B1CA2}" srcId="{0D696991-3BD7-46A3-AB64-8FF8401A57A3}" destId="{7EE67B47-4C7E-435B-BD75-8B913DF60C9F}" srcOrd="6" destOrd="0" parTransId="{616C4E11-5B2A-437E-A0C3-6D96B4E7BD12}" sibTransId="{224E5343-5E20-40EA-8054-44F2608EEF13}"/>
    <dgm:cxn modelId="{2EB24330-9EB6-4D10-9297-332D015253F8}" type="presOf" srcId="{7EE67B47-4C7E-435B-BD75-8B913DF60C9F}" destId="{95D65453-2012-4B10-821A-7D522B473CE5}" srcOrd="0" destOrd="0" presId="urn:microsoft.com/office/officeart/2018/2/layout/IconVerticalSolidList"/>
    <dgm:cxn modelId="{7A662C6D-C5F1-4B2E-9702-F6C2F1170F78}" type="presOf" srcId="{BB2849FC-860A-482A-9519-53A10C2A79A4}" destId="{B04448A0-8653-4772-A879-E7C0E83372DD}" srcOrd="0" destOrd="0" presId="urn:microsoft.com/office/officeart/2018/2/layout/IconVerticalSolidList"/>
    <dgm:cxn modelId="{73B0D750-9431-451F-BA89-EC2515D7932D}" type="presOf" srcId="{0D696991-3BD7-46A3-AB64-8FF8401A57A3}" destId="{0371302C-8D7F-4D84-BB11-380E8D484CFD}" srcOrd="0" destOrd="0" presId="urn:microsoft.com/office/officeart/2018/2/layout/IconVerticalSolidList"/>
    <dgm:cxn modelId="{5C9DD47F-3971-432C-A2C2-036A95B519DD}" type="presOf" srcId="{7F78A49D-7FA1-4186-B76A-7931F3507862}" destId="{C5C5DB3E-18E8-49C3-994A-968DA1761863}" srcOrd="0" destOrd="0" presId="urn:microsoft.com/office/officeart/2018/2/layout/IconVerticalSolidList"/>
    <dgm:cxn modelId="{4F446A80-37EE-4370-8459-06187B481BCE}" type="presOf" srcId="{4DC497D1-F1C1-4A58-9F79-FEB68BF7BD38}" destId="{50928E5D-C4D4-4EC0-9FDE-0D056EC6B0A4}" srcOrd="0" destOrd="0" presId="urn:microsoft.com/office/officeart/2018/2/layout/IconVerticalSolidList"/>
    <dgm:cxn modelId="{7E909FA8-EA63-4982-8A2B-D11EE53538C3}" srcId="{0D696991-3BD7-46A3-AB64-8FF8401A57A3}" destId="{A92A6708-AC6B-468D-B63B-5012C616313B}" srcOrd="2" destOrd="0" parTransId="{9841B339-4C5E-4EE8-970E-CB8669FA9602}" sibTransId="{8990DA82-3140-4500-828B-AA693DFC06F0}"/>
    <dgm:cxn modelId="{5312D2C2-A26D-4904-890F-5A0C33AB9B78}" srcId="{0D696991-3BD7-46A3-AB64-8FF8401A57A3}" destId="{4DC497D1-F1C1-4A58-9F79-FEB68BF7BD38}" srcOrd="5" destOrd="0" parTransId="{62D1A2E6-6CCE-4B64-9032-D0E0060667D8}" sibTransId="{0A74C830-25B3-4BA5-A4CB-0D742AA1BE5D}"/>
    <dgm:cxn modelId="{B5EFF8E1-DB7C-4F0D-94FE-5E38AD4900C0}" srcId="{0D696991-3BD7-46A3-AB64-8FF8401A57A3}" destId="{42338F00-2401-4877-B3A9-4C5517BACD52}" srcOrd="1" destOrd="0" parTransId="{E9F60170-CC15-4357-9380-149EB969A315}" sibTransId="{F4718355-62CB-4CAB-81DB-9EEE20106430}"/>
    <dgm:cxn modelId="{3FAD77E6-B018-474B-AAA6-FBE849FA12B0}" srcId="{0D696991-3BD7-46A3-AB64-8FF8401A57A3}" destId="{7F78A49D-7FA1-4186-B76A-7931F3507862}" srcOrd="3" destOrd="0" parTransId="{09AEDC56-0DE0-4C3C-AA4A-C4D74F2914A0}" sibTransId="{1A5C1B7E-4575-4857-84CA-0C7141A3C50A}"/>
    <dgm:cxn modelId="{426448EA-FE76-486F-8E7B-B4060DE23E5C}" srcId="{0D696991-3BD7-46A3-AB64-8FF8401A57A3}" destId="{C4307205-4722-4286-AC42-428D73561E2D}" srcOrd="0" destOrd="0" parTransId="{1AA9A87D-9B56-45B7-AD63-9726D8C3BF54}" sibTransId="{DA5AC240-809E-4F18-A681-020DF77DC7B5}"/>
    <dgm:cxn modelId="{DC8C00F5-6F1A-4B5E-9A5C-81487117E99B}" type="presOf" srcId="{42338F00-2401-4877-B3A9-4C5517BACD52}" destId="{B8F7E017-3930-4689-B541-496C7442AF94}" srcOrd="0" destOrd="0" presId="urn:microsoft.com/office/officeart/2018/2/layout/IconVerticalSolidList"/>
    <dgm:cxn modelId="{2E032F72-49BF-4264-B7FB-AFC37EBED5A1}" type="presParOf" srcId="{0371302C-8D7F-4D84-BB11-380E8D484CFD}" destId="{E69BBE3E-2DF6-49FB-A42E-14ACC6E3BAE1}" srcOrd="0" destOrd="0" presId="urn:microsoft.com/office/officeart/2018/2/layout/IconVerticalSolidList"/>
    <dgm:cxn modelId="{725499B1-DFA3-45DD-BFB0-7E7401EA2BD2}" type="presParOf" srcId="{E69BBE3E-2DF6-49FB-A42E-14ACC6E3BAE1}" destId="{97BAE9D5-A51B-4900-9EDC-78F0CB4D6E6D}" srcOrd="0" destOrd="0" presId="urn:microsoft.com/office/officeart/2018/2/layout/IconVerticalSolidList"/>
    <dgm:cxn modelId="{68DAE2C1-0BA8-4798-BF75-D77AA64B81E1}" type="presParOf" srcId="{E69BBE3E-2DF6-49FB-A42E-14ACC6E3BAE1}" destId="{8A67B6D3-5208-48C3-86C5-251F7A8D3617}" srcOrd="1" destOrd="0" presId="urn:microsoft.com/office/officeart/2018/2/layout/IconVerticalSolidList"/>
    <dgm:cxn modelId="{1ACD129B-FC94-49B2-A43E-BD22F0B35E78}" type="presParOf" srcId="{E69BBE3E-2DF6-49FB-A42E-14ACC6E3BAE1}" destId="{0A7921F6-87F0-4DA5-AA83-8C76094A34B3}" srcOrd="2" destOrd="0" presId="urn:microsoft.com/office/officeart/2018/2/layout/IconVerticalSolidList"/>
    <dgm:cxn modelId="{54062472-6D7C-41D6-B937-FF38A3D1385C}" type="presParOf" srcId="{E69BBE3E-2DF6-49FB-A42E-14ACC6E3BAE1}" destId="{9875D284-8F11-41F1-8B46-ED0B6A2BBB45}" srcOrd="3" destOrd="0" presId="urn:microsoft.com/office/officeart/2018/2/layout/IconVerticalSolidList"/>
    <dgm:cxn modelId="{3860E336-E506-4975-9FF4-0B708A59D233}" type="presParOf" srcId="{0371302C-8D7F-4D84-BB11-380E8D484CFD}" destId="{66343978-15D2-4308-AB43-D8052CFD8EE2}" srcOrd="1" destOrd="0" presId="urn:microsoft.com/office/officeart/2018/2/layout/IconVerticalSolidList"/>
    <dgm:cxn modelId="{ADA22CCB-56B5-49C4-A9A7-54B495CA9CFD}" type="presParOf" srcId="{0371302C-8D7F-4D84-BB11-380E8D484CFD}" destId="{1B36FA58-38C9-472F-B0D6-27987539F53C}" srcOrd="2" destOrd="0" presId="urn:microsoft.com/office/officeart/2018/2/layout/IconVerticalSolidList"/>
    <dgm:cxn modelId="{1188B6E8-262F-4563-8953-50C2E8412E35}" type="presParOf" srcId="{1B36FA58-38C9-472F-B0D6-27987539F53C}" destId="{1BA0D02A-0F02-4A80-AFC7-071B4B249748}" srcOrd="0" destOrd="0" presId="urn:microsoft.com/office/officeart/2018/2/layout/IconVerticalSolidList"/>
    <dgm:cxn modelId="{36F3895F-AD8F-4F3D-A494-7C2238CF7752}" type="presParOf" srcId="{1B36FA58-38C9-472F-B0D6-27987539F53C}" destId="{A624CABA-1464-456B-B01D-E0E98A92C9CE}" srcOrd="1" destOrd="0" presId="urn:microsoft.com/office/officeart/2018/2/layout/IconVerticalSolidList"/>
    <dgm:cxn modelId="{4FF470AF-1827-44FB-87DB-C16318E924CF}" type="presParOf" srcId="{1B36FA58-38C9-472F-B0D6-27987539F53C}" destId="{C0EFB272-BE3A-4F05-A78B-1FFF3B823E10}" srcOrd="2" destOrd="0" presId="urn:microsoft.com/office/officeart/2018/2/layout/IconVerticalSolidList"/>
    <dgm:cxn modelId="{0FA43C8A-FF54-4F63-8505-AF9ED6816155}" type="presParOf" srcId="{1B36FA58-38C9-472F-B0D6-27987539F53C}" destId="{B8F7E017-3930-4689-B541-496C7442AF94}" srcOrd="3" destOrd="0" presId="urn:microsoft.com/office/officeart/2018/2/layout/IconVerticalSolidList"/>
    <dgm:cxn modelId="{747DE4FC-CB8D-41F8-9496-9843F7E0DC16}" type="presParOf" srcId="{0371302C-8D7F-4D84-BB11-380E8D484CFD}" destId="{A5C2C918-3DC5-451E-B62B-C92286F21A6D}" srcOrd="3" destOrd="0" presId="urn:microsoft.com/office/officeart/2018/2/layout/IconVerticalSolidList"/>
    <dgm:cxn modelId="{CFDAE4B7-B9A2-46C4-AAB5-9DFB2A2B0EBF}" type="presParOf" srcId="{0371302C-8D7F-4D84-BB11-380E8D484CFD}" destId="{F43C7D8F-8F57-4E79-86F7-8A15A1B68952}" srcOrd="4" destOrd="0" presId="urn:microsoft.com/office/officeart/2018/2/layout/IconVerticalSolidList"/>
    <dgm:cxn modelId="{102DF0F3-B2D9-4025-B38A-6EDCC8945088}" type="presParOf" srcId="{F43C7D8F-8F57-4E79-86F7-8A15A1B68952}" destId="{9068982C-AA61-4FF6-B151-8AAECD88747A}" srcOrd="0" destOrd="0" presId="urn:microsoft.com/office/officeart/2018/2/layout/IconVerticalSolidList"/>
    <dgm:cxn modelId="{0026E86D-6AA0-4C44-BDF2-44AFF80407DF}" type="presParOf" srcId="{F43C7D8F-8F57-4E79-86F7-8A15A1B68952}" destId="{1D832699-70C6-45FF-93A6-9FCCE8174A06}" srcOrd="1" destOrd="0" presId="urn:microsoft.com/office/officeart/2018/2/layout/IconVerticalSolidList"/>
    <dgm:cxn modelId="{32381035-908B-4F42-9894-244C00CF1D66}" type="presParOf" srcId="{F43C7D8F-8F57-4E79-86F7-8A15A1B68952}" destId="{DA3398AD-8F4B-40E6-8634-9AA1C7E14EC1}" srcOrd="2" destOrd="0" presId="urn:microsoft.com/office/officeart/2018/2/layout/IconVerticalSolidList"/>
    <dgm:cxn modelId="{3A044DC8-1C67-4527-86E5-2ED82230F40C}" type="presParOf" srcId="{F43C7D8F-8F57-4E79-86F7-8A15A1B68952}" destId="{5F475A57-192C-422B-B44B-A7B97929676E}" srcOrd="3" destOrd="0" presId="urn:microsoft.com/office/officeart/2018/2/layout/IconVerticalSolidList"/>
    <dgm:cxn modelId="{F97AE280-9699-4290-84A9-D740147D4B0F}" type="presParOf" srcId="{0371302C-8D7F-4D84-BB11-380E8D484CFD}" destId="{137D30F3-0A6A-453F-9467-915D09531B20}" srcOrd="5" destOrd="0" presId="urn:microsoft.com/office/officeart/2018/2/layout/IconVerticalSolidList"/>
    <dgm:cxn modelId="{2A7508BF-86D9-4827-91D3-90C587258756}" type="presParOf" srcId="{0371302C-8D7F-4D84-BB11-380E8D484CFD}" destId="{CE3C9278-E333-42D4-B6DF-665936D8400C}" srcOrd="6" destOrd="0" presId="urn:microsoft.com/office/officeart/2018/2/layout/IconVerticalSolidList"/>
    <dgm:cxn modelId="{D8942A33-A841-4F67-B8A8-B3839414957E}" type="presParOf" srcId="{CE3C9278-E333-42D4-B6DF-665936D8400C}" destId="{0812ED1B-F437-4E48-A78D-E48B208017D6}" srcOrd="0" destOrd="0" presId="urn:microsoft.com/office/officeart/2018/2/layout/IconVerticalSolidList"/>
    <dgm:cxn modelId="{2906AE77-DD95-4952-B77D-CCA6892D5B06}" type="presParOf" srcId="{CE3C9278-E333-42D4-B6DF-665936D8400C}" destId="{3DF9EC47-5425-4B56-A1FA-36D29D194183}" srcOrd="1" destOrd="0" presId="urn:microsoft.com/office/officeart/2018/2/layout/IconVerticalSolidList"/>
    <dgm:cxn modelId="{A7534BD0-39E4-451F-BD85-4E9A64B28D90}" type="presParOf" srcId="{CE3C9278-E333-42D4-B6DF-665936D8400C}" destId="{533209A6-38B0-4E3C-83A4-CECF324C9E93}" srcOrd="2" destOrd="0" presId="urn:microsoft.com/office/officeart/2018/2/layout/IconVerticalSolidList"/>
    <dgm:cxn modelId="{79BAF6E1-3BBA-46E4-B93C-688C06B4EADF}" type="presParOf" srcId="{CE3C9278-E333-42D4-B6DF-665936D8400C}" destId="{C5C5DB3E-18E8-49C3-994A-968DA1761863}" srcOrd="3" destOrd="0" presId="urn:microsoft.com/office/officeart/2018/2/layout/IconVerticalSolidList"/>
    <dgm:cxn modelId="{05188BBE-E8C0-4EF5-AB25-25C7F8A0C7D7}" type="presParOf" srcId="{0371302C-8D7F-4D84-BB11-380E8D484CFD}" destId="{D19B89EC-3F3E-4392-BB9F-A1CBD22A70DC}" srcOrd="7" destOrd="0" presId="urn:microsoft.com/office/officeart/2018/2/layout/IconVerticalSolidList"/>
    <dgm:cxn modelId="{29133467-E33D-4512-817B-D7AE5F7094C2}" type="presParOf" srcId="{0371302C-8D7F-4D84-BB11-380E8D484CFD}" destId="{BD827887-C342-49DD-ADAD-F7645D15040F}" srcOrd="8" destOrd="0" presId="urn:microsoft.com/office/officeart/2018/2/layout/IconVerticalSolidList"/>
    <dgm:cxn modelId="{65FE00EE-FF3F-45B5-BCB0-D90F8D90ED62}" type="presParOf" srcId="{BD827887-C342-49DD-ADAD-F7645D15040F}" destId="{292BA338-6C3A-4ABD-A53D-8DC98C5D4522}" srcOrd="0" destOrd="0" presId="urn:microsoft.com/office/officeart/2018/2/layout/IconVerticalSolidList"/>
    <dgm:cxn modelId="{281ADC85-0D28-4484-AEDF-F47EB809551D}" type="presParOf" srcId="{BD827887-C342-49DD-ADAD-F7645D15040F}" destId="{B770ECCD-94E2-4655-B58C-396B66B4A4B4}" srcOrd="1" destOrd="0" presId="urn:microsoft.com/office/officeart/2018/2/layout/IconVerticalSolidList"/>
    <dgm:cxn modelId="{81DA1F58-FA52-400F-8C2E-03AD91693B38}" type="presParOf" srcId="{BD827887-C342-49DD-ADAD-F7645D15040F}" destId="{5FDD040C-7EB4-4D55-81F4-82A95768C0B8}" srcOrd="2" destOrd="0" presId="urn:microsoft.com/office/officeart/2018/2/layout/IconVerticalSolidList"/>
    <dgm:cxn modelId="{DC2581DA-D1F0-4AAD-9F21-02A0B2C472FB}" type="presParOf" srcId="{BD827887-C342-49DD-ADAD-F7645D15040F}" destId="{B04448A0-8653-4772-A879-E7C0E83372DD}" srcOrd="3" destOrd="0" presId="urn:microsoft.com/office/officeart/2018/2/layout/IconVerticalSolidList"/>
    <dgm:cxn modelId="{F5D7E104-99E5-4194-B48A-F3E62CA9C3D5}" type="presParOf" srcId="{0371302C-8D7F-4D84-BB11-380E8D484CFD}" destId="{D0730AED-06AE-4A0F-8C29-2D5B5818E1CF}" srcOrd="9" destOrd="0" presId="urn:microsoft.com/office/officeart/2018/2/layout/IconVerticalSolidList"/>
    <dgm:cxn modelId="{6C7C92D9-9C8F-46BA-ACAD-6F0800E7156A}" type="presParOf" srcId="{0371302C-8D7F-4D84-BB11-380E8D484CFD}" destId="{86021967-33EE-4796-BA0B-3B637A902489}" srcOrd="10" destOrd="0" presId="urn:microsoft.com/office/officeart/2018/2/layout/IconVerticalSolidList"/>
    <dgm:cxn modelId="{ECBDCAC9-A46A-4A77-B415-B72399109E13}" type="presParOf" srcId="{86021967-33EE-4796-BA0B-3B637A902489}" destId="{56AD1918-7710-4013-9BDD-AE7CB18A1A58}" srcOrd="0" destOrd="0" presId="urn:microsoft.com/office/officeart/2018/2/layout/IconVerticalSolidList"/>
    <dgm:cxn modelId="{36553775-959F-4BAB-B7FB-DEB88B847116}" type="presParOf" srcId="{86021967-33EE-4796-BA0B-3B637A902489}" destId="{9D67FE66-1254-4472-8DBF-4A09F08583C8}" srcOrd="1" destOrd="0" presId="urn:microsoft.com/office/officeart/2018/2/layout/IconVerticalSolidList"/>
    <dgm:cxn modelId="{01CC58A7-0ED1-4872-8E35-0BC11106299F}" type="presParOf" srcId="{86021967-33EE-4796-BA0B-3B637A902489}" destId="{A5383147-BF4D-4575-82FB-7B556289659A}" srcOrd="2" destOrd="0" presId="urn:microsoft.com/office/officeart/2018/2/layout/IconVerticalSolidList"/>
    <dgm:cxn modelId="{12A3A5DF-C996-48EA-AAA7-7D3F3F457E6A}" type="presParOf" srcId="{86021967-33EE-4796-BA0B-3B637A902489}" destId="{50928E5D-C4D4-4EC0-9FDE-0D056EC6B0A4}" srcOrd="3" destOrd="0" presId="urn:microsoft.com/office/officeart/2018/2/layout/IconVerticalSolidList"/>
    <dgm:cxn modelId="{91379E49-88BF-4548-A034-3AEC2C4623A2}" type="presParOf" srcId="{0371302C-8D7F-4D84-BB11-380E8D484CFD}" destId="{9266C265-D1B4-4068-8B15-F7FF78DE6DA3}" srcOrd="11" destOrd="0" presId="urn:microsoft.com/office/officeart/2018/2/layout/IconVerticalSolidList"/>
    <dgm:cxn modelId="{C74AD0A0-775C-4C39-8387-FAC0D3287D4F}" type="presParOf" srcId="{0371302C-8D7F-4D84-BB11-380E8D484CFD}" destId="{AD5274AD-8D8B-43B7-9133-194785F5DF64}" srcOrd="12" destOrd="0" presId="urn:microsoft.com/office/officeart/2018/2/layout/IconVerticalSolidList"/>
    <dgm:cxn modelId="{667028D9-E42C-4A57-A49B-4E9576EC357E}" type="presParOf" srcId="{AD5274AD-8D8B-43B7-9133-194785F5DF64}" destId="{20292AB4-E1C3-4278-A973-BFCC71BBACDA}" srcOrd="0" destOrd="0" presId="urn:microsoft.com/office/officeart/2018/2/layout/IconVerticalSolidList"/>
    <dgm:cxn modelId="{95C5EF6F-2F23-44DA-966E-01FBD9033CBC}" type="presParOf" srcId="{AD5274AD-8D8B-43B7-9133-194785F5DF64}" destId="{17BF7DFC-258E-45C0-9333-E44F63BF5348}" srcOrd="1" destOrd="0" presId="urn:microsoft.com/office/officeart/2018/2/layout/IconVerticalSolidList"/>
    <dgm:cxn modelId="{1AE703B1-DC16-4A21-855B-149B3E91D4E3}" type="presParOf" srcId="{AD5274AD-8D8B-43B7-9133-194785F5DF64}" destId="{53EB2A34-1B5B-435F-976C-4EE7D4F7E48F}" srcOrd="2" destOrd="0" presId="urn:microsoft.com/office/officeart/2018/2/layout/IconVerticalSolidList"/>
    <dgm:cxn modelId="{EEF60DF7-047A-4D76-996F-BC7C4519BE93}" type="presParOf" srcId="{AD5274AD-8D8B-43B7-9133-194785F5DF64}" destId="{95D65453-2012-4B10-821A-7D522B473C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E4C38-90BC-4587-928D-1A3A05D49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BA02B4-853B-4026-A0A6-A7D7D5FA9FA1}">
      <dgm:prSet/>
      <dgm:spPr/>
      <dgm:t>
        <a:bodyPr/>
        <a:lstStyle/>
        <a:p>
          <a:r>
            <a:rPr lang="en-ZA" dirty="0"/>
            <a:t>Our GitHub consisted of main files (E.g. API, MAIN, JAVASCRIPT). Branches from these main files were used to compartmentalise the features added to the main files.</a:t>
          </a:r>
          <a:endParaRPr lang="en-US" dirty="0"/>
        </a:p>
      </dgm:t>
    </dgm:pt>
    <dgm:pt modelId="{7A4E838B-3B22-4F3A-ACD6-99A316E196AC}" type="parTrans" cxnId="{E291A7DC-81B6-475D-9B5B-8B9AD7CA6321}">
      <dgm:prSet/>
      <dgm:spPr/>
      <dgm:t>
        <a:bodyPr/>
        <a:lstStyle/>
        <a:p>
          <a:endParaRPr lang="en-US"/>
        </a:p>
      </dgm:t>
    </dgm:pt>
    <dgm:pt modelId="{318F1BEE-6D5B-4B18-A4E0-66CE9F5E34F9}" type="sibTrans" cxnId="{E291A7DC-81B6-475D-9B5B-8B9AD7CA6321}">
      <dgm:prSet/>
      <dgm:spPr/>
      <dgm:t>
        <a:bodyPr/>
        <a:lstStyle/>
        <a:p>
          <a:endParaRPr lang="en-US"/>
        </a:p>
      </dgm:t>
    </dgm:pt>
    <dgm:pt modelId="{1C1D9C6B-32EF-4468-9FBA-88BD3F908CB5}">
      <dgm:prSet/>
      <dgm:spPr/>
      <dgm:t>
        <a:bodyPr/>
        <a:lstStyle/>
        <a:p>
          <a:r>
            <a:rPr lang="en-ZA" dirty="0"/>
            <a:t>When a member developed a specific endpoint, they branched from the feature branch and their commits were later merged. The additional branched are deleted after merging.</a:t>
          </a:r>
          <a:endParaRPr lang="en-US" dirty="0"/>
        </a:p>
      </dgm:t>
    </dgm:pt>
    <dgm:pt modelId="{D8B43D24-6945-42BB-A9BA-C6E4FBAD9C6A}" type="parTrans" cxnId="{BF4093FA-A79B-43CB-B594-FFC99CB7D103}">
      <dgm:prSet/>
      <dgm:spPr/>
      <dgm:t>
        <a:bodyPr/>
        <a:lstStyle/>
        <a:p>
          <a:endParaRPr lang="en-US"/>
        </a:p>
      </dgm:t>
    </dgm:pt>
    <dgm:pt modelId="{78B4F1C0-1436-48FE-A5F7-982725BBD32C}" type="sibTrans" cxnId="{BF4093FA-A79B-43CB-B594-FFC99CB7D103}">
      <dgm:prSet/>
      <dgm:spPr/>
      <dgm:t>
        <a:bodyPr/>
        <a:lstStyle/>
        <a:p>
          <a:endParaRPr lang="en-US"/>
        </a:p>
      </dgm:t>
    </dgm:pt>
    <dgm:pt modelId="{55F0143B-2055-43CC-A4E7-022724C1180A}">
      <dgm:prSet/>
      <dgm:spPr/>
      <dgm:t>
        <a:bodyPr/>
        <a:lstStyle/>
        <a:p>
          <a:r>
            <a:rPr lang="en-ZA" dirty="0"/>
            <a:t>All features were then merged to the main files.</a:t>
          </a:r>
          <a:endParaRPr lang="en-US" dirty="0"/>
        </a:p>
      </dgm:t>
    </dgm:pt>
    <dgm:pt modelId="{A151CB70-C5EE-4DCB-8EBA-902E5C356CDA}" type="parTrans" cxnId="{5048D344-CFF7-4A55-9831-02E5F07AC807}">
      <dgm:prSet/>
      <dgm:spPr/>
      <dgm:t>
        <a:bodyPr/>
        <a:lstStyle/>
        <a:p>
          <a:endParaRPr lang="en-US"/>
        </a:p>
      </dgm:t>
    </dgm:pt>
    <dgm:pt modelId="{779B21E2-3964-4B8A-AB2B-ADED885568E1}" type="sibTrans" cxnId="{5048D344-CFF7-4A55-9831-02E5F07AC807}">
      <dgm:prSet/>
      <dgm:spPr/>
      <dgm:t>
        <a:bodyPr/>
        <a:lstStyle/>
        <a:p>
          <a:endParaRPr lang="en-US"/>
        </a:p>
      </dgm:t>
    </dgm:pt>
    <dgm:pt modelId="{0183AC4F-0716-4C24-8F5A-C0E959D5FEE8}" type="pres">
      <dgm:prSet presAssocID="{FDDE4C38-90BC-4587-928D-1A3A05D49895}" presName="root" presStyleCnt="0">
        <dgm:presLayoutVars>
          <dgm:dir/>
          <dgm:resizeHandles val="exact"/>
        </dgm:presLayoutVars>
      </dgm:prSet>
      <dgm:spPr/>
    </dgm:pt>
    <dgm:pt modelId="{7BB1EE17-FFCC-4457-A9E5-7C08D154008A}" type="pres">
      <dgm:prSet presAssocID="{B5BA02B4-853B-4026-A0A6-A7D7D5FA9FA1}" presName="compNode" presStyleCnt="0"/>
      <dgm:spPr/>
    </dgm:pt>
    <dgm:pt modelId="{ECEDAAA7-9772-4B85-929D-0B0BA15872B2}" type="pres">
      <dgm:prSet presAssocID="{B5BA02B4-853B-4026-A0A6-A7D7D5FA9FA1}" presName="bgRect" presStyleLbl="bgShp" presStyleIdx="0" presStyleCnt="3"/>
      <dgm:spPr/>
    </dgm:pt>
    <dgm:pt modelId="{BCE29D87-C32F-438C-B8D8-10C73971DC83}" type="pres">
      <dgm:prSet presAssocID="{B5BA02B4-853B-4026-A0A6-A7D7D5FA9F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4AC598D-4E13-4711-AD29-6EFC61B264FD}" type="pres">
      <dgm:prSet presAssocID="{B5BA02B4-853B-4026-A0A6-A7D7D5FA9FA1}" presName="spaceRect" presStyleCnt="0"/>
      <dgm:spPr/>
    </dgm:pt>
    <dgm:pt modelId="{3CCD86BF-AC87-4B95-8CCC-5DFEA8C5599B}" type="pres">
      <dgm:prSet presAssocID="{B5BA02B4-853B-4026-A0A6-A7D7D5FA9FA1}" presName="parTx" presStyleLbl="revTx" presStyleIdx="0" presStyleCnt="3">
        <dgm:presLayoutVars>
          <dgm:chMax val="0"/>
          <dgm:chPref val="0"/>
        </dgm:presLayoutVars>
      </dgm:prSet>
      <dgm:spPr/>
    </dgm:pt>
    <dgm:pt modelId="{25BF9522-2D57-4AA9-B753-1EBDB1EB28DD}" type="pres">
      <dgm:prSet presAssocID="{318F1BEE-6D5B-4B18-A4E0-66CE9F5E34F9}" presName="sibTrans" presStyleCnt="0"/>
      <dgm:spPr/>
    </dgm:pt>
    <dgm:pt modelId="{EB366F36-E782-48D9-87D6-3F6B29821A0D}" type="pres">
      <dgm:prSet presAssocID="{1C1D9C6B-32EF-4468-9FBA-88BD3F908CB5}" presName="compNode" presStyleCnt="0"/>
      <dgm:spPr/>
    </dgm:pt>
    <dgm:pt modelId="{284C8F6B-404A-4B3C-8F4A-79E11276CF40}" type="pres">
      <dgm:prSet presAssocID="{1C1D9C6B-32EF-4468-9FBA-88BD3F908CB5}" presName="bgRect" presStyleLbl="bgShp" presStyleIdx="1" presStyleCnt="3"/>
      <dgm:spPr/>
    </dgm:pt>
    <dgm:pt modelId="{53587C91-F671-44C3-9BCB-4C7E151041B8}" type="pres">
      <dgm:prSet presAssocID="{1C1D9C6B-32EF-4468-9FBA-88BD3F908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A9E9780-0E7E-4AB4-890D-02BC7900C6E9}" type="pres">
      <dgm:prSet presAssocID="{1C1D9C6B-32EF-4468-9FBA-88BD3F908CB5}" presName="spaceRect" presStyleCnt="0"/>
      <dgm:spPr/>
    </dgm:pt>
    <dgm:pt modelId="{9AE211F3-B944-4051-B27B-9EE5CF97B730}" type="pres">
      <dgm:prSet presAssocID="{1C1D9C6B-32EF-4468-9FBA-88BD3F908CB5}" presName="parTx" presStyleLbl="revTx" presStyleIdx="1" presStyleCnt="3">
        <dgm:presLayoutVars>
          <dgm:chMax val="0"/>
          <dgm:chPref val="0"/>
        </dgm:presLayoutVars>
      </dgm:prSet>
      <dgm:spPr/>
    </dgm:pt>
    <dgm:pt modelId="{ED9B8ACD-30BC-4CA7-8FB2-072AE6C29437}" type="pres">
      <dgm:prSet presAssocID="{78B4F1C0-1436-48FE-A5F7-982725BBD32C}" presName="sibTrans" presStyleCnt="0"/>
      <dgm:spPr/>
    </dgm:pt>
    <dgm:pt modelId="{A7AD963C-6893-4BA4-84FE-3260098978A9}" type="pres">
      <dgm:prSet presAssocID="{55F0143B-2055-43CC-A4E7-022724C1180A}" presName="compNode" presStyleCnt="0"/>
      <dgm:spPr/>
    </dgm:pt>
    <dgm:pt modelId="{B32694AA-B363-415F-ABDB-30BC0E69F7AA}" type="pres">
      <dgm:prSet presAssocID="{55F0143B-2055-43CC-A4E7-022724C1180A}" presName="bgRect" presStyleLbl="bgShp" presStyleIdx="2" presStyleCnt="3"/>
      <dgm:spPr/>
    </dgm:pt>
    <dgm:pt modelId="{0E56BFB4-D3D5-49F3-ACF3-14133E64DCC1}" type="pres">
      <dgm:prSet presAssocID="{55F0143B-2055-43CC-A4E7-022724C118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A694E66-C5E0-409B-9602-674038399D44}" type="pres">
      <dgm:prSet presAssocID="{55F0143B-2055-43CC-A4E7-022724C1180A}" presName="spaceRect" presStyleCnt="0"/>
      <dgm:spPr/>
    </dgm:pt>
    <dgm:pt modelId="{124F7DD0-ED32-487E-A01A-D7EF83A09579}" type="pres">
      <dgm:prSet presAssocID="{55F0143B-2055-43CC-A4E7-022724C118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87EB30-08BA-4236-8EDF-09958503E54A}" type="presOf" srcId="{1C1D9C6B-32EF-4468-9FBA-88BD3F908CB5}" destId="{9AE211F3-B944-4051-B27B-9EE5CF97B730}" srcOrd="0" destOrd="0" presId="urn:microsoft.com/office/officeart/2018/2/layout/IconVerticalSolidList"/>
    <dgm:cxn modelId="{BF950531-F50A-4371-B4EA-46E8B811D56E}" type="presOf" srcId="{55F0143B-2055-43CC-A4E7-022724C1180A}" destId="{124F7DD0-ED32-487E-A01A-D7EF83A09579}" srcOrd="0" destOrd="0" presId="urn:microsoft.com/office/officeart/2018/2/layout/IconVerticalSolidList"/>
    <dgm:cxn modelId="{5048D344-CFF7-4A55-9831-02E5F07AC807}" srcId="{FDDE4C38-90BC-4587-928D-1A3A05D49895}" destId="{55F0143B-2055-43CC-A4E7-022724C1180A}" srcOrd="2" destOrd="0" parTransId="{A151CB70-C5EE-4DCB-8EBA-902E5C356CDA}" sibTransId="{779B21E2-3964-4B8A-AB2B-ADED885568E1}"/>
    <dgm:cxn modelId="{FD0B407B-915D-46CE-BC55-B9ECA84D379D}" type="presOf" srcId="{FDDE4C38-90BC-4587-928D-1A3A05D49895}" destId="{0183AC4F-0716-4C24-8F5A-C0E959D5FEE8}" srcOrd="0" destOrd="0" presId="urn:microsoft.com/office/officeart/2018/2/layout/IconVerticalSolidList"/>
    <dgm:cxn modelId="{4E958EA4-048F-4D72-BF31-AA8477C1EAF4}" type="presOf" srcId="{B5BA02B4-853B-4026-A0A6-A7D7D5FA9FA1}" destId="{3CCD86BF-AC87-4B95-8CCC-5DFEA8C5599B}" srcOrd="0" destOrd="0" presId="urn:microsoft.com/office/officeart/2018/2/layout/IconVerticalSolidList"/>
    <dgm:cxn modelId="{E291A7DC-81B6-475D-9B5B-8B9AD7CA6321}" srcId="{FDDE4C38-90BC-4587-928D-1A3A05D49895}" destId="{B5BA02B4-853B-4026-A0A6-A7D7D5FA9FA1}" srcOrd="0" destOrd="0" parTransId="{7A4E838B-3B22-4F3A-ACD6-99A316E196AC}" sibTransId="{318F1BEE-6D5B-4B18-A4E0-66CE9F5E34F9}"/>
    <dgm:cxn modelId="{BF4093FA-A79B-43CB-B594-FFC99CB7D103}" srcId="{FDDE4C38-90BC-4587-928D-1A3A05D49895}" destId="{1C1D9C6B-32EF-4468-9FBA-88BD3F908CB5}" srcOrd="1" destOrd="0" parTransId="{D8B43D24-6945-42BB-A9BA-C6E4FBAD9C6A}" sibTransId="{78B4F1C0-1436-48FE-A5F7-982725BBD32C}"/>
    <dgm:cxn modelId="{8EF1E386-1ECE-457C-8288-698D116D1BA0}" type="presParOf" srcId="{0183AC4F-0716-4C24-8F5A-C0E959D5FEE8}" destId="{7BB1EE17-FFCC-4457-A9E5-7C08D154008A}" srcOrd="0" destOrd="0" presId="urn:microsoft.com/office/officeart/2018/2/layout/IconVerticalSolidList"/>
    <dgm:cxn modelId="{048BBE50-FFCF-44EF-9010-BEC268F359C7}" type="presParOf" srcId="{7BB1EE17-FFCC-4457-A9E5-7C08D154008A}" destId="{ECEDAAA7-9772-4B85-929D-0B0BA15872B2}" srcOrd="0" destOrd="0" presId="urn:microsoft.com/office/officeart/2018/2/layout/IconVerticalSolidList"/>
    <dgm:cxn modelId="{1D308DC5-2031-4DB8-ACB6-24E22BA85D07}" type="presParOf" srcId="{7BB1EE17-FFCC-4457-A9E5-7C08D154008A}" destId="{BCE29D87-C32F-438C-B8D8-10C73971DC83}" srcOrd="1" destOrd="0" presId="urn:microsoft.com/office/officeart/2018/2/layout/IconVerticalSolidList"/>
    <dgm:cxn modelId="{AABE5BC9-BB86-4B9A-8891-1C323503ABE0}" type="presParOf" srcId="{7BB1EE17-FFCC-4457-A9E5-7C08D154008A}" destId="{C4AC598D-4E13-4711-AD29-6EFC61B264FD}" srcOrd="2" destOrd="0" presId="urn:microsoft.com/office/officeart/2018/2/layout/IconVerticalSolidList"/>
    <dgm:cxn modelId="{9AFD312B-3B7A-494A-B669-35CEEE35EAAA}" type="presParOf" srcId="{7BB1EE17-FFCC-4457-A9E5-7C08D154008A}" destId="{3CCD86BF-AC87-4B95-8CCC-5DFEA8C5599B}" srcOrd="3" destOrd="0" presId="urn:microsoft.com/office/officeart/2018/2/layout/IconVerticalSolidList"/>
    <dgm:cxn modelId="{C8DC21E6-5915-4111-9834-524E6A6BAB3C}" type="presParOf" srcId="{0183AC4F-0716-4C24-8F5A-C0E959D5FEE8}" destId="{25BF9522-2D57-4AA9-B753-1EBDB1EB28DD}" srcOrd="1" destOrd="0" presId="urn:microsoft.com/office/officeart/2018/2/layout/IconVerticalSolidList"/>
    <dgm:cxn modelId="{AE1BB4FB-874B-4960-9E50-3134667302B7}" type="presParOf" srcId="{0183AC4F-0716-4C24-8F5A-C0E959D5FEE8}" destId="{EB366F36-E782-48D9-87D6-3F6B29821A0D}" srcOrd="2" destOrd="0" presId="urn:microsoft.com/office/officeart/2018/2/layout/IconVerticalSolidList"/>
    <dgm:cxn modelId="{735C002D-33E4-48B0-9D4A-721493354BCA}" type="presParOf" srcId="{EB366F36-E782-48D9-87D6-3F6B29821A0D}" destId="{284C8F6B-404A-4B3C-8F4A-79E11276CF40}" srcOrd="0" destOrd="0" presId="urn:microsoft.com/office/officeart/2018/2/layout/IconVerticalSolidList"/>
    <dgm:cxn modelId="{F20B608C-44B0-4736-A190-82DE28021746}" type="presParOf" srcId="{EB366F36-E782-48D9-87D6-3F6B29821A0D}" destId="{53587C91-F671-44C3-9BCB-4C7E151041B8}" srcOrd="1" destOrd="0" presId="urn:microsoft.com/office/officeart/2018/2/layout/IconVerticalSolidList"/>
    <dgm:cxn modelId="{7AEBF1A4-5EDC-4BC7-9E2F-85A4F3D6602E}" type="presParOf" srcId="{EB366F36-E782-48D9-87D6-3F6B29821A0D}" destId="{DA9E9780-0E7E-4AB4-890D-02BC7900C6E9}" srcOrd="2" destOrd="0" presId="urn:microsoft.com/office/officeart/2018/2/layout/IconVerticalSolidList"/>
    <dgm:cxn modelId="{9D4E6DC0-76E2-4C7E-A342-15954C188750}" type="presParOf" srcId="{EB366F36-E782-48D9-87D6-3F6B29821A0D}" destId="{9AE211F3-B944-4051-B27B-9EE5CF97B730}" srcOrd="3" destOrd="0" presId="urn:microsoft.com/office/officeart/2018/2/layout/IconVerticalSolidList"/>
    <dgm:cxn modelId="{9A92F32D-20A0-4D2E-8B54-CE491C589C71}" type="presParOf" srcId="{0183AC4F-0716-4C24-8F5A-C0E959D5FEE8}" destId="{ED9B8ACD-30BC-4CA7-8FB2-072AE6C29437}" srcOrd="3" destOrd="0" presId="urn:microsoft.com/office/officeart/2018/2/layout/IconVerticalSolidList"/>
    <dgm:cxn modelId="{04081B71-C1D9-434C-8A70-1C5FF89324FF}" type="presParOf" srcId="{0183AC4F-0716-4C24-8F5A-C0E959D5FEE8}" destId="{A7AD963C-6893-4BA4-84FE-3260098978A9}" srcOrd="4" destOrd="0" presId="urn:microsoft.com/office/officeart/2018/2/layout/IconVerticalSolidList"/>
    <dgm:cxn modelId="{869247EF-7F34-4B02-B7D9-E1D01E86B331}" type="presParOf" srcId="{A7AD963C-6893-4BA4-84FE-3260098978A9}" destId="{B32694AA-B363-415F-ABDB-30BC0E69F7AA}" srcOrd="0" destOrd="0" presId="urn:microsoft.com/office/officeart/2018/2/layout/IconVerticalSolidList"/>
    <dgm:cxn modelId="{88AEC688-D554-41C8-B644-5E2E565CF6EB}" type="presParOf" srcId="{A7AD963C-6893-4BA4-84FE-3260098978A9}" destId="{0E56BFB4-D3D5-49F3-ACF3-14133E64DCC1}" srcOrd="1" destOrd="0" presId="urn:microsoft.com/office/officeart/2018/2/layout/IconVerticalSolidList"/>
    <dgm:cxn modelId="{505DACB7-528B-40E9-9E27-492A6580612B}" type="presParOf" srcId="{A7AD963C-6893-4BA4-84FE-3260098978A9}" destId="{5A694E66-C5E0-409B-9602-674038399D44}" srcOrd="2" destOrd="0" presId="urn:microsoft.com/office/officeart/2018/2/layout/IconVerticalSolidList"/>
    <dgm:cxn modelId="{2CE54CA2-615D-4FAA-A47B-87E587AF417B}" type="presParOf" srcId="{A7AD963C-6893-4BA4-84FE-3260098978A9}" destId="{124F7DD0-ED32-487E-A01A-D7EF83A09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2E85D-97CF-4B7F-9785-89C6A68ED28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C9409E-96E1-417D-BD9B-99740B92EFA2}">
      <dgm:prSet/>
      <dgm:spPr/>
      <dgm:t>
        <a:bodyPr/>
        <a:lstStyle/>
        <a:p>
          <a:r>
            <a:rPr lang="en-US" dirty="0"/>
            <a:t>David van </a:t>
          </a:r>
          <a:r>
            <a:rPr lang="en-US" dirty="0" err="1"/>
            <a:t>Rooijen</a:t>
          </a:r>
          <a:endParaRPr lang="en-US" dirty="0"/>
        </a:p>
      </dgm:t>
    </dgm:pt>
    <dgm:pt modelId="{5A13D181-AAF0-4209-BB5E-7D2522E46724}" type="parTrans" cxnId="{47F2208A-7F1C-483E-90E1-E5BDC1C7F6F8}">
      <dgm:prSet/>
      <dgm:spPr/>
      <dgm:t>
        <a:bodyPr/>
        <a:lstStyle/>
        <a:p>
          <a:endParaRPr lang="en-US"/>
        </a:p>
      </dgm:t>
    </dgm:pt>
    <dgm:pt modelId="{11A8E100-82FC-4BD1-8781-D722AD10147E}" type="sibTrans" cxnId="{47F2208A-7F1C-483E-90E1-E5BDC1C7F6F8}">
      <dgm:prSet/>
      <dgm:spPr/>
      <dgm:t>
        <a:bodyPr/>
        <a:lstStyle/>
        <a:p>
          <a:endParaRPr lang="en-US"/>
        </a:p>
      </dgm:t>
    </dgm:pt>
    <dgm:pt modelId="{AD9B5E09-9A66-4CAF-9A72-F090179BA0E2}">
      <dgm:prSet/>
      <dgm:spPr/>
      <dgm:t>
        <a:bodyPr/>
        <a:lstStyle/>
        <a:p>
          <a:r>
            <a:rPr lang="en-US" dirty="0"/>
            <a:t>Frontend design and implementation</a:t>
          </a:r>
        </a:p>
      </dgm:t>
    </dgm:pt>
    <dgm:pt modelId="{1735AFEF-3EE6-4408-8006-87FC6C24FDD1}" type="parTrans" cxnId="{B6992B49-9CD9-4D02-A6E3-8E87F2C3A4C7}">
      <dgm:prSet/>
      <dgm:spPr/>
      <dgm:t>
        <a:bodyPr/>
        <a:lstStyle/>
        <a:p>
          <a:endParaRPr lang="en-US"/>
        </a:p>
      </dgm:t>
    </dgm:pt>
    <dgm:pt modelId="{FECC2855-ED07-4803-8C5D-E1297057EFD2}" type="sibTrans" cxnId="{B6992B49-9CD9-4D02-A6E3-8E87F2C3A4C7}">
      <dgm:prSet/>
      <dgm:spPr/>
      <dgm:t>
        <a:bodyPr/>
        <a:lstStyle/>
        <a:p>
          <a:endParaRPr lang="en-US"/>
        </a:p>
      </dgm:t>
    </dgm:pt>
    <dgm:pt modelId="{37E73333-9CC2-4F0F-8001-206D0E045DC8}">
      <dgm:prSet/>
      <dgm:spPr/>
      <dgm:t>
        <a:bodyPr/>
        <a:lstStyle/>
        <a:p>
          <a:r>
            <a:rPr lang="en-US" dirty="0"/>
            <a:t>Byron Pillay</a:t>
          </a:r>
        </a:p>
      </dgm:t>
    </dgm:pt>
    <dgm:pt modelId="{B9DE7301-A292-449A-8848-B35080C60148}" type="parTrans" cxnId="{5295C308-A2D5-4F2E-9098-54D8449B6E37}">
      <dgm:prSet/>
      <dgm:spPr/>
      <dgm:t>
        <a:bodyPr/>
        <a:lstStyle/>
        <a:p>
          <a:endParaRPr lang="en-US"/>
        </a:p>
      </dgm:t>
    </dgm:pt>
    <dgm:pt modelId="{576FD41A-607C-470C-8F4B-61B9E2110B74}" type="sibTrans" cxnId="{5295C308-A2D5-4F2E-9098-54D8449B6E37}">
      <dgm:prSet/>
      <dgm:spPr/>
      <dgm:t>
        <a:bodyPr/>
        <a:lstStyle/>
        <a:p>
          <a:endParaRPr lang="en-US"/>
        </a:p>
      </dgm:t>
    </dgm:pt>
    <dgm:pt modelId="{F4EBD0E5-36AF-4744-9C0A-EA47D2BDE2A7}">
      <dgm:prSet/>
      <dgm:spPr/>
      <dgm:t>
        <a:bodyPr/>
        <a:lstStyle/>
        <a:p>
          <a:r>
            <a:rPr lang="en-US" dirty="0"/>
            <a:t>Stephan Kritzinger</a:t>
          </a:r>
        </a:p>
      </dgm:t>
    </dgm:pt>
    <dgm:pt modelId="{A4DC9317-EE02-4E22-9A04-33AC9D722AAF}" type="parTrans" cxnId="{5EB82185-1243-4794-A937-48AD8E8628F7}">
      <dgm:prSet/>
      <dgm:spPr/>
      <dgm:t>
        <a:bodyPr/>
        <a:lstStyle/>
        <a:p>
          <a:endParaRPr lang="en-US"/>
        </a:p>
      </dgm:t>
    </dgm:pt>
    <dgm:pt modelId="{15EC0878-16C4-4D4B-9F96-203E284725EB}" type="sibTrans" cxnId="{5EB82185-1243-4794-A937-48AD8E8628F7}">
      <dgm:prSet/>
      <dgm:spPr/>
      <dgm:t>
        <a:bodyPr/>
        <a:lstStyle/>
        <a:p>
          <a:endParaRPr lang="en-US"/>
        </a:p>
      </dgm:t>
    </dgm:pt>
    <dgm:pt modelId="{4879163C-56A0-4ECD-9B1E-8BDC9AA137B7}">
      <dgm:prSet/>
      <dgm:spPr/>
      <dgm:t>
        <a:bodyPr/>
        <a:lstStyle/>
        <a:p>
          <a:r>
            <a:rPr lang="en-US" dirty="0"/>
            <a:t>Michael Koch</a:t>
          </a:r>
        </a:p>
      </dgm:t>
    </dgm:pt>
    <dgm:pt modelId="{B0F7D25E-B49E-4F3D-BD86-3A05977B5678}" type="parTrans" cxnId="{F9CC2F08-2063-4DC3-8108-E9B8CF88D507}">
      <dgm:prSet/>
      <dgm:spPr/>
      <dgm:t>
        <a:bodyPr/>
        <a:lstStyle/>
        <a:p>
          <a:endParaRPr lang="en-US"/>
        </a:p>
      </dgm:t>
    </dgm:pt>
    <dgm:pt modelId="{4AFB7795-871C-4164-B0AE-42DF984FC9C6}" type="sibTrans" cxnId="{F9CC2F08-2063-4DC3-8108-E9B8CF88D507}">
      <dgm:prSet/>
      <dgm:spPr/>
      <dgm:t>
        <a:bodyPr/>
        <a:lstStyle/>
        <a:p>
          <a:endParaRPr lang="en-US"/>
        </a:p>
      </dgm:t>
    </dgm:pt>
    <dgm:pt modelId="{8FE4F08D-03E8-428B-BCF7-5C39398B35D2}">
      <dgm:prSet/>
      <dgm:spPr/>
      <dgm:t>
        <a:bodyPr/>
        <a:lstStyle/>
        <a:p>
          <a:r>
            <a:rPr lang="en-ZA" dirty="0" err="1"/>
            <a:t>Dandré</a:t>
          </a:r>
          <a:r>
            <a:rPr lang="en-ZA" dirty="0"/>
            <a:t> Nel</a:t>
          </a:r>
          <a:endParaRPr lang="en-US" dirty="0"/>
        </a:p>
      </dgm:t>
    </dgm:pt>
    <dgm:pt modelId="{67F9D938-FD6D-44BB-B437-EDEE93C50115}" type="parTrans" cxnId="{3EEB7A78-2F7E-4669-A6B4-A4B71338C04A}">
      <dgm:prSet/>
      <dgm:spPr/>
      <dgm:t>
        <a:bodyPr/>
        <a:lstStyle/>
        <a:p>
          <a:endParaRPr lang="en-US"/>
        </a:p>
      </dgm:t>
    </dgm:pt>
    <dgm:pt modelId="{017DD95C-25A5-4597-B246-C709F6024DFB}" type="sibTrans" cxnId="{3EEB7A78-2F7E-4669-A6B4-A4B71338C04A}">
      <dgm:prSet/>
      <dgm:spPr/>
      <dgm:t>
        <a:bodyPr/>
        <a:lstStyle/>
        <a:p>
          <a:endParaRPr lang="en-US"/>
        </a:p>
      </dgm:t>
    </dgm:pt>
    <dgm:pt modelId="{1450A6FC-A08F-42F0-9D3C-A11DC8C4F795}">
      <dgm:prSet/>
      <dgm:spPr/>
      <dgm:t>
        <a:bodyPr/>
        <a:lstStyle/>
        <a:p>
          <a:r>
            <a:rPr lang="en-US" dirty="0"/>
            <a:t>Caitanya Singh</a:t>
          </a:r>
        </a:p>
      </dgm:t>
    </dgm:pt>
    <dgm:pt modelId="{87CAC0B3-28FB-4F72-A60B-995CF8586A31}" type="parTrans" cxnId="{99201D00-9F2C-4E64-8BBE-62BDE65FADFB}">
      <dgm:prSet/>
      <dgm:spPr/>
      <dgm:t>
        <a:bodyPr/>
        <a:lstStyle/>
        <a:p>
          <a:endParaRPr lang="en-US"/>
        </a:p>
      </dgm:t>
    </dgm:pt>
    <dgm:pt modelId="{49C79CF5-189D-4298-9A45-2580650BC252}" type="sibTrans" cxnId="{99201D00-9F2C-4E64-8BBE-62BDE65FADFB}">
      <dgm:prSet/>
      <dgm:spPr/>
      <dgm:t>
        <a:bodyPr/>
        <a:lstStyle/>
        <a:p>
          <a:endParaRPr lang="en-US"/>
        </a:p>
      </dgm:t>
    </dgm:pt>
    <dgm:pt modelId="{8E03FB14-4F62-471F-A1CA-6A6A0E36D8FB}">
      <dgm:prSet/>
      <dgm:spPr/>
      <dgm:t>
        <a:bodyPr/>
        <a:lstStyle/>
        <a:p>
          <a:r>
            <a:rPr lang="en-US" dirty="0"/>
            <a:t>API endpoints</a:t>
          </a:r>
        </a:p>
      </dgm:t>
    </dgm:pt>
    <dgm:pt modelId="{ACA44B99-95BF-4F6A-B416-748611092AD4}" type="parTrans" cxnId="{F0404809-2DF9-4B59-8F61-B864AE3B1ACC}">
      <dgm:prSet/>
      <dgm:spPr/>
      <dgm:t>
        <a:bodyPr/>
        <a:lstStyle/>
        <a:p>
          <a:endParaRPr lang="en-ZA"/>
        </a:p>
      </dgm:t>
    </dgm:pt>
    <dgm:pt modelId="{60218851-FDF6-43A3-81D5-88C24DA03473}" type="sibTrans" cxnId="{F0404809-2DF9-4B59-8F61-B864AE3B1ACC}">
      <dgm:prSet/>
      <dgm:spPr/>
      <dgm:t>
        <a:bodyPr/>
        <a:lstStyle/>
        <a:p>
          <a:endParaRPr lang="en-ZA"/>
        </a:p>
      </dgm:t>
    </dgm:pt>
    <dgm:pt modelId="{A3F22476-6568-444C-BCDF-49B862E29DDE}">
      <dgm:prSet/>
      <dgm:spPr/>
      <dgm:t>
        <a:bodyPr/>
        <a:lstStyle/>
        <a:p>
          <a:r>
            <a:rPr lang="en-US" dirty="0"/>
            <a:t>API endpoints</a:t>
          </a:r>
        </a:p>
      </dgm:t>
    </dgm:pt>
    <dgm:pt modelId="{39E9C7E6-D5F3-496D-8B46-0DBCB48F0A23}" type="parTrans" cxnId="{D982600A-39F0-45AA-93E6-51E65CD2186E}">
      <dgm:prSet/>
      <dgm:spPr/>
      <dgm:t>
        <a:bodyPr/>
        <a:lstStyle/>
        <a:p>
          <a:endParaRPr lang="en-ZA"/>
        </a:p>
      </dgm:t>
    </dgm:pt>
    <dgm:pt modelId="{21575488-32F8-426E-9C5E-07232220189D}" type="sibTrans" cxnId="{D982600A-39F0-45AA-93E6-51E65CD2186E}">
      <dgm:prSet/>
      <dgm:spPr/>
      <dgm:t>
        <a:bodyPr/>
        <a:lstStyle/>
        <a:p>
          <a:endParaRPr lang="en-ZA"/>
        </a:p>
      </dgm:t>
    </dgm:pt>
    <dgm:pt modelId="{AEE66B80-183E-4348-9C5F-A06276BC19DD}">
      <dgm:prSet/>
      <dgm:spPr/>
      <dgm:t>
        <a:bodyPr/>
        <a:lstStyle/>
        <a:p>
          <a:r>
            <a:rPr lang="en-US" dirty="0"/>
            <a:t>API documentation and requirements analysis</a:t>
          </a:r>
        </a:p>
      </dgm:t>
    </dgm:pt>
    <dgm:pt modelId="{E12D9289-53B1-47C4-9BD3-30346B29052F}" type="parTrans" cxnId="{BED7B065-28F6-4679-9DFD-EEB48E89D7EC}">
      <dgm:prSet/>
      <dgm:spPr/>
      <dgm:t>
        <a:bodyPr/>
        <a:lstStyle/>
        <a:p>
          <a:endParaRPr lang="en-ZA"/>
        </a:p>
      </dgm:t>
    </dgm:pt>
    <dgm:pt modelId="{78F2789E-9866-4440-A2B8-6DF59A7B23FF}" type="sibTrans" cxnId="{BED7B065-28F6-4679-9DFD-EEB48E89D7EC}">
      <dgm:prSet/>
      <dgm:spPr/>
      <dgm:t>
        <a:bodyPr/>
        <a:lstStyle/>
        <a:p>
          <a:endParaRPr lang="en-ZA"/>
        </a:p>
      </dgm:t>
    </dgm:pt>
    <dgm:pt modelId="{9DCFA0AF-4F52-4774-B028-2E654B689334}">
      <dgm:prSet/>
      <dgm:spPr/>
      <dgm:t>
        <a:bodyPr/>
        <a:lstStyle/>
        <a:p>
          <a:r>
            <a:rPr lang="en-US" dirty="0"/>
            <a:t>API documentation and requirements analysis</a:t>
          </a:r>
        </a:p>
      </dgm:t>
    </dgm:pt>
    <dgm:pt modelId="{B212C4A9-DF53-49F3-892D-AA1CD98E5484}" type="parTrans" cxnId="{7F2D3FA1-0D65-4764-88D5-DE5E8B7AD033}">
      <dgm:prSet/>
      <dgm:spPr/>
      <dgm:t>
        <a:bodyPr/>
        <a:lstStyle/>
        <a:p>
          <a:endParaRPr lang="en-ZA"/>
        </a:p>
      </dgm:t>
    </dgm:pt>
    <dgm:pt modelId="{67687948-DF43-462E-B99D-11328AFC8C9F}" type="sibTrans" cxnId="{7F2D3FA1-0D65-4764-88D5-DE5E8B7AD033}">
      <dgm:prSet/>
      <dgm:spPr/>
      <dgm:t>
        <a:bodyPr/>
        <a:lstStyle/>
        <a:p>
          <a:endParaRPr lang="en-ZA"/>
        </a:p>
      </dgm:t>
    </dgm:pt>
    <dgm:pt modelId="{4BB09478-4812-4686-B7B8-3CF354247C7A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F3ABF607-B597-48A3-AF54-DDF47EB7EE04}" type="parTrans" cxnId="{6BE21C89-AF5E-40C3-BE7A-7EE06EC49DC6}">
      <dgm:prSet/>
      <dgm:spPr/>
      <dgm:t>
        <a:bodyPr/>
        <a:lstStyle/>
        <a:p>
          <a:endParaRPr lang="en-ZA"/>
        </a:p>
      </dgm:t>
    </dgm:pt>
    <dgm:pt modelId="{D7D5EA59-0010-4337-9155-28C9E3D0D31F}" type="sibTrans" cxnId="{6BE21C89-AF5E-40C3-BE7A-7EE06EC49DC6}">
      <dgm:prSet/>
      <dgm:spPr/>
      <dgm:t>
        <a:bodyPr/>
        <a:lstStyle/>
        <a:p>
          <a:endParaRPr lang="en-ZA"/>
        </a:p>
      </dgm:t>
    </dgm:pt>
    <dgm:pt modelId="{E4240290-4B91-463D-8D5E-1C66623DDFD4}">
      <dgm:prSet/>
      <dgm:spPr/>
      <dgm:t>
        <a:bodyPr/>
        <a:lstStyle/>
        <a:p>
          <a:r>
            <a:rPr lang="en-US" dirty="0"/>
            <a:t>Initial (E)ERD</a:t>
          </a:r>
        </a:p>
      </dgm:t>
    </dgm:pt>
    <dgm:pt modelId="{42F396A2-6B96-41F9-8FB8-833121D4BB9D}" type="parTrans" cxnId="{951298E8-2194-4CFE-BB38-60A30DFED092}">
      <dgm:prSet/>
      <dgm:spPr/>
      <dgm:t>
        <a:bodyPr/>
        <a:lstStyle/>
        <a:p>
          <a:endParaRPr lang="en-ZA"/>
        </a:p>
      </dgm:t>
    </dgm:pt>
    <dgm:pt modelId="{3F889E73-460B-4949-AA4D-A37EF29787E0}" type="sibTrans" cxnId="{951298E8-2194-4CFE-BB38-60A30DFED092}">
      <dgm:prSet/>
      <dgm:spPr/>
      <dgm:t>
        <a:bodyPr/>
        <a:lstStyle/>
        <a:p>
          <a:endParaRPr lang="en-ZA"/>
        </a:p>
      </dgm:t>
    </dgm:pt>
    <dgm:pt modelId="{12A6383D-CB83-4BCD-A1E9-5B0988B40E8E}">
      <dgm:prSet/>
      <dgm:spPr/>
      <dgm:t>
        <a:bodyPr/>
        <a:lstStyle/>
        <a:p>
          <a:r>
            <a:rPr lang="en-US" dirty="0"/>
            <a:t>JS Backend</a:t>
          </a:r>
        </a:p>
      </dgm:t>
    </dgm:pt>
    <dgm:pt modelId="{79332E88-4E45-4275-8E5D-3FFAC6B8CB84}" type="parTrans" cxnId="{8BFAD0AC-6B8D-4BE4-B793-EC19BD3F7F72}">
      <dgm:prSet/>
      <dgm:spPr/>
      <dgm:t>
        <a:bodyPr/>
        <a:lstStyle/>
        <a:p>
          <a:endParaRPr lang="en-ZA"/>
        </a:p>
      </dgm:t>
    </dgm:pt>
    <dgm:pt modelId="{8869A7FD-96B0-4DE0-BAC0-94814ABF9E0B}" type="sibTrans" cxnId="{8BFAD0AC-6B8D-4BE4-B793-EC19BD3F7F72}">
      <dgm:prSet/>
      <dgm:spPr/>
      <dgm:t>
        <a:bodyPr/>
        <a:lstStyle/>
        <a:p>
          <a:endParaRPr lang="en-ZA"/>
        </a:p>
      </dgm:t>
    </dgm:pt>
    <dgm:pt modelId="{39C03FB3-7606-47DD-B264-A94D07A57D15}">
      <dgm:prSet/>
      <dgm:spPr/>
      <dgm:t>
        <a:bodyPr/>
        <a:lstStyle/>
        <a:p>
          <a:r>
            <a:rPr lang="en-US" dirty="0"/>
            <a:t>Graeme </a:t>
          </a:r>
          <a:r>
            <a:rPr lang="en-US" dirty="0" err="1"/>
            <a:t>Geerkens</a:t>
          </a:r>
          <a:endParaRPr lang="en-US" dirty="0"/>
        </a:p>
      </dgm:t>
    </dgm:pt>
    <dgm:pt modelId="{8C9F87A2-27D8-411D-B18B-008C95977625}" type="parTrans" cxnId="{63EB0278-62F6-46DF-9B16-A0D2738688A0}">
      <dgm:prSet/>
      <dgm:spPr/>
      <dgm:t>
        <a:bodyPr/>
        <a:lstStyle/>
        <a:p>
          <a:endParaRPr lang="en-ZA"/>
        </a:p>
      </dgm:t>
    </dgm:pt>
    <dgm:pt modelId="{2F5A711F-0821-4EF1-85CA-EEE063BEB7F5}" type="sibTrans" cxnId="{63EB0278-62F6-46DF-9B16-A0D2738688A0}">
      <dgm:prSet/>
      <dgm:spPr/>
      <dgm:t>
        <a:bodyPr/>
        <a:lstStyle/>
        <a:p>
          <a:endParaRPr lang="en-ZA"/>
        </a:p>
      </dgm:t>
    </dgm:pt>
    <dgm:pt modelId="{70C336E2-715E-4E9F-84F4-25BEEF443D92}">
      <dgm:prSet/>
      <dgm:spPr/>
      <dgm:t>
        <a:bodyPr/>
        <a:lstStyle/>
        <a:p>
          <a:r>
            <a:rPr lang="en-US" dirty="0"/>
            <a:t>Database population</a:t>
          </a:r>
        </a:p>
      </dgm:t>
    </dgm:pt>
    <dgm:pt modelId="{06121279-60EE-4D84-A984-DF1684B70F9E}" type="parTrans" cxnId="{0892ECB6-F660-457C-AB50-276CD781496B}">
      <dgm:prSet/>
      <dgm:spPr/>
      <dgm:t>
        <a:bodyPr/>
        <a:lstStyle/>
        <a:p>
          <a:endParaRPr lang="en-ZA"/>
        </a:p>
      </dgm:t>
    </dgm:pt>
    <dgm:pt modelId="{CD3723EE-4F64-4E63-BBAF-52670D2910DF}" type="sibTrans" cxnId="{0892ECB6-F660-457C-AB50-276CD781496B}">
      <dgm:prSet/>
      <dgm:spPr/>
      <dgm:t>
        <a:bodyPr/>
        <a:lstStyle/>
        <a:p>
          <a:endParaRPr lang="en-ZA"/>
        </a:p>
      </dgm:t>
    </dgm:pt>
    <dgm:pt modelId="{308A2D18-9100-4EA9-855C-78ABBFC03674}">
      <dgm:prSet/>
      <dgm:spPr/>
      <dgm:t>
        <a:bodyPr/>
        <a:lstStyle/>
        <a:p>
          <a:r>
            <a:rPr lang="en-US" dirty="0"/>
            <a:t>API endpoints</a:t>
          </a:r>
        </a:p>
      </dgm:t>
    </dgm:pt>
    <dgm:pt modelId="{497FFC2D-7083-4E6C-B40B-1371005F0CAE}" type="parTrans" cxnId="{B02D0D58-DDA0-4D50-8027-C129F13D9438}">
      <dgm:prSet/>
      <dgm:spPr/>
      <dgm:t>
        <a:bodyPr/>
        <a:lstStyle/>
        <a:p>
          <a:endParaRPr lang="en-ZA"/>
        </a:p>
      </dgm:t>
    </dgm:pt>
    <dgm:pt modelId="{6DA11282-C55C-45CE-B38A-E4F577196DB7}" type="sibTrans" cxnId="{B02D0D58-DDA0-4D50-8027-C129F13D9438}">
      <dgm:prSet/>
      <dgm:spPr/>
      <dgm:t>
        <a:bodyPr/>
        <a:lstStyle/>
        <a:p>
          <a:endParaRPr lang="en-ZA"/>
        </a:p>
      </dgm:t>
    </dgm:pt>
    <dgm:pt modelId="{F6E9B60C-D3C8-4409-BE4A-F3C0C2CECF77}">
      <dgm:prSet/>
      <dgm:spPr/>
      <dgm:t>
        <a:bodyPr/>
        <a:lstStyle/>
        <a:p>
          <a:r>
            <a:rPr lang="en-US" dirty="0"/>
            <a:t>Initial Schema </a:t>
          </a:r>
        </a:p>
      </dgm:t>
    </dgm:pt>
    <dgm:pt modelId="{DC8EF7D4-B049-4552-8230-9A83E1EF7AAF}" type="parTrans" cxnId="{50C02351-BECF-409F-AC6A-AE4B5467BCEA}">
      <dgm:prSet/>
      <dgm:spPr/>
      <dgm:t>
        <a:bodyPr/>
        <a:lstStyle/>
        <a:p>
          <a:endParaRPr lang="en-ZA"/>
        </a:p>
      </dgm:t>
    </dgm:pt>
    <dgm:pt modelId="{58D7F457-74BE-44C8-A7BC-279CC615ADA8}" type="sibTrans" cxnId="{50C02351-BECF-409F-AC6A-AE4B5467BCEA}">
      <dgm:prSet/>
      <dgm:spPr/>
      <dgm:t>
        <a:bodyPr/>
        <a:lstStyle/>
        <a:p>
          <a:endParaRPr lang="en-ZA"/>
        </a:p>
      </dgm:t>
    </dgm:pt>
    <dgm:pt modelId="{504449F1-1728-4BD9-BD5A-3DD5931BF79A}">
      <dgm:prSet/>
      <dgm:spPr/>
      <dgm:t>
        <a:bodyPr/>
        <a:lstStyle/>
        <a:p>
          <a:r>
            <a:rPr lang="en-US" dirty="0"/>
            <a:t>(E)ERD finalization</a:t>
          </a:r>
        </a:p>
      </dgm:t>
    </dgm:pt>
    <dgm:pt modelId="{D3F04A25-8DF9-42AA-8D18-15D4DF791432}" type="parTrans" cxnId="{07D81754-288F-4B70-9BB5-65E1A8FB6AA2}">
      <dgm:prSet/>
      <dgm:spPr/>
      <dgm:t>
        <a:bodyPr/>
        <a:lstStyle/>
        <a:p>
          <a:endParaRPr lang="en-ZA"/>
        </a:p>
      </dgm:t>
    </dgm:pt>
    <dgm:pt modelId="{AF757A92-6B9F-4735-A794-29F9AAA91E76}" type="sibTrans" cxnId="{07D81754-288F-4B70-9BB5-65E1A8FB6AA2}">
      <dgm:prSet/>
      <dgm:spPr/>
      <dgm:t>
        <a:bodyPr/>
        <a:lstStyle/>
        <a:p>
          <a:endParaRPr lang="en-ZA"/>
        </a:p>
      </dgm:t>
    </dgm:pt>
    <dgm:pt modelId="{04E17ACE-22E9-4D61-86E6-13E7E01FEF43}">
      <dgm:prSet/>
      <dgm:spPr/>
      <dgm:t>
        <a:bodyPr/>
        <a:lstStyle/>
        <a:p>
          <a:r>
            <a:rPr lang="en-US" dirty="0"/>
            <a:t>Everyone</a:t>
          </a:r>
        </a:p>
      </dgm:t>
    </dgm:pt>
    <dgm:pt modelId="{F84C3E92-DD52-47FD-9D71-D3E9318B88F4}" type="parTrans" cxnId="{AC680CCE-8DDE-490E-A3F2-4D03C90FF955}">
      <dgm:prSet/>
      <dgm:spPr/>
      <dgm:t>
        <a:bodyPr/>
        <a:lstStyle/>
        <a:p>
          <a:endParaRPr lang="en-ZA"/>
        </a:p>
      </dgm:t>
    </dgm:pt>
    <dgm:pt modelId="{558BC06B-6D41-456A-81FD-2DEE27601F11}" type="sibTrans" cxnId="{AC680CCE-8DDE-490E-A3F2-4D03C90FF955}">
      <dgm:prSet/>
      <dgm:spPr/>
      <dgm:t>
        <a:bodyPr/>
        <a:lstStyle/>
        <a:p>
          <a:endParaRPr lang="en-ZA"/>
        </a:p>
      </dgm:t>
    </dgm:pt>
    <dgm:pt modelId="{3B9BDF5C-A424-41C1-82C3-F8BF6176D4EA}">
      <dgm:prSet/>
      <dgm:spPr/>
      <dgm:t>
        <a:bodyPr/>
        <a:lstStyle/>
        <a:p>
          <a:r>
            <a:rPr lang="en-US" dirty="0"/>
            <a:t>PDF construction</a:t>
          </a:r>
        </a:p>
      </dgm:t>
    </dgm:pt>
    <dgm:pt modelId="{1885103D-5BDB-438C-9D53-BCE73ADE12AA}" type="parTrans" cxnId="{4EF6A0F4-8C65-439E-B266-A9A25172930C}">
      <dgm:prSet/>
      <dgm:spPr/>
      <dgm:t>
        <a:bodyPr/>
        <a:lstStyle/>
        <a:p>
          <a:endParaRPr lang="en-ZA"/>
        </a:p>
      </dgm:t>
    </dgm:pt>
    <dgm:pt modelId="{812BE43B-1E7D-458D-B50C-4C892DFCBB9F}" type="sibTrans" cxnId="{4EF6A0F4-8C65-439E-B266-A9A25172930C}">
      <dgm:prSet/>
      <dgm:spPr/>
      <dgm:t>
        <a:bodyPr/>
        <a:lstStyle/>
        <a:p>
          <a:endParaRPr lang="en-ZA"/>
        </a:p>
      </dgm:t>
    </dgm:pt>
    <dgm:pt modelId="{A2FEEF73-AB14-4548-8182-1894F48C806B}">
      <dgm:prSet/>
      <dgm:spPr/>
      <dgm:t>
        <a:bodyPr/>
        <a:lstStyle/>
        <a:p>
          <a:r>
            <a:rPr lang="en-US" dirty="0"/>
            <a:t>GitHub management</a:t>
          </a:r>
        </a:p>
      </dgm:t>
    </dgm:pt>
    <dgm:pt modelId="{A7B64E9C-665E-404A-BF74-2D0F7C5D3FBB}" type="parTrans" cxnId="{5BCCCDAF-3883-4137-BB8E-E57B8996749C}">
      <dgm:prSet/>
      <dgm:spPr/>
      <dgm:t>
        <a:bodyPr/>
        <a:lstStyle/>
        <a:p>
          <a:endParaRPr lang="en-ZA"/>
        </a:p>
      </dgm:t>
    </dgm:pt>
    <dgm:pt modelId="{63A59F63-955E-450A-8AE0-434B1040EA4D}" type="sibTrans" cxnId="{5BCCCDAF-3883-4137-BB8E-E57B8996749C}">
      <dgm:prSet/>
      <dgm:spPr/>
      <dgm:t>
        <a:bodyPr/>
        <a:lstStyle/>
        <a:p>
          <a:endParaRPr lang="en-ZA"/>
        </a:p>
      </dgm:t>
    </dgm:pt>
    <dgm:pt modelId="{CDCBC093-C515-45FF-913E-1E65460E498B}">
      <dgm:prSet/>
      <dgm:spPr/>
      <dgm:t>
        <a:bodyPr/>
        <a:lstStyle/>
        <a:p>
          <a:r>
            <a:rPr lang="en-US" dirty="0"/>
            <a:t>PDF construction</a:t>
          </a:r>
        </a:p>
      </dgm:t>
    </dgm:pt>
    <dgm:pt modelId="{35C49A56-EB64-4498-AB36-A7F0AD62A017}" type="parTrans" cxnId="{8F8079C2-7CDA-497E-BF3A-B2EBE6C71910}">
      <dgm:prSet/>
      <dgm:spPr/>
      <dgm:t>
        <a:bodyPr/>
        <a:lstStyle/>
        <a:p>
          <a:endParaRPr lang="en-ZA"/>
        </a:p>
      </dgm:t>
    </dgm:pt>
    <dgm:pt modelId="{41671FE0-9063-4ED5-9B2C-9B2EB145F012}" type="sibTrans" cxnId="{8F8079C2-7CDA-497E-BF3A-B2EBE6C71910}">
      <dgm:prSet/>
      <dgm:spPr/>
      <dgm:t>
        <a:bodyPr/>
        <a:lstStyle/>
        <a:p>
          <a:endParaRPr lang="en-ZA"/>
        </a:p>
      </dgm:t>
    </dgm:pt>
    <dgm:pt modelId="{39BBF439-F550-4B3E-A5FC-C756D6E854C2}">
      <dgm:prSet/>
      <dgm:spPr/>
      <dgm:t>
        <a:bodyPr/>
        <a:lstStyle/>
        <a:p>
          <a:r>
            <a:rPr lang="en-US" dirty="0"/>
            <a:t>Finalized schema</a:t>
          </a:r>
        </a:p>
      </dgm:t>
    </dgm:pt>
    <dgm:pt modelId="{DEDBCD38-B537-454A-A8A5-8649D0BF3338}" type="parTrans" cxnId="{9B5BA91D-EA6A-418C-A329-CA232B86ABF7}">
      <dgm:prSet/>
      <dgm:spPr/>
      <dgm:t>
        <a:bodyPr/>
        <a:lstStyle/>
        <a:p>
          <a:endParaRPr lang="en-ZA"/>
        </a:p>
      </dgm:t>
    </dgm:pt>
    <dgm:pt modelId="{5C29049B-1557-4EEA-9165-1427985119B3}" type="sibTrans" cxnId="{9B5BA91D-EA6A-418C-A329-CA232B86ABF7}">
      <dgm:prSet/>
      <dgm:spPr/>
      <dgm:t>
        <a:bodyPr/>
        <a:lstStyle/>
        <a:p>
          <a:endParaRPr lang="en-ZA"/>
        </a:p>
      </dgm:t>
    </dgm:pt>
    <dgm:pt modelId="{B0B4F790-1394-44F9-9838-1C5997649933}">
      <dgm:prSet/>
      <dgm:spPr/>
      <dgm:t>
        <a:bodyPr/>
        <a:lstStyle/>
        <a:p>
          <a:r>
            <a:rPr lang="en-US" dirty="0"/>
            <a:t>(E)ERD to Relational Mapping</a:t>
          </a:r>
        </a:p>
      </dgm:t>
    </dgm:pt>
    <dgm:pt modelId="{A27AA672-CC81-4B6C-95DB-EDB7FE653760}" type="parTrans" cxnId="{1181DB64-1052-495F-9ABB-BB819FA92056}">
      <dgm:prSet/>
      <dgm:spPr/>
      <dgm:t>
        <a:bodyPr/>
        <a:lstStyle/>
        <a:p>
          <a:endParaRPr lang="en-ZA"/>
        </a:p>
      </dgm:t>
    </dgm:pt>
    <dgm:pt modelId="{35937D36-0599-4C37-9C52-2F1562EA3D49}" type="sibTrans" cxnId="{1181DB64-1052-495F-9ABB-BB819FA92056}">
      <dgm:prSet/>
      <dgm:spPr/>
      <dgm:t>
        <a:bodyPr/>
        <a:lstStyle/>
        <a:p>
          <a:endParaRPr lang="en-ZA"/>
        </a:p>
      </dgm:t>
    </dgm:pt>
    <dgm:pt modelId="{9D10CB15-D988-4633-B214-0D94C7A2B45A}">
      <dgm:prSet/>
      <dgm:spPr/>
      <dgm:t>
        <a:bodyPr/>
        <a:lstStyle/>
        <a:p>
          <a:r>
            <a:rPr lang="en-US" dirty="0"/>
            <a:t>PDF construction</a:t>
          </a:r>
        </a:p>
      </dgm:t>
    </dgm:pt>
    <dgm:pt modelId="{3CFC8C61-D5CE-4885-8758-2E4C6B3D8860}" type="parTrans" cxnId="{385746BB-D162-4459-A458-2B196CE6216D}">
      <dgm:prSet/>
      <dgm:spPr/>
      <dgm:t>
        <a:bodyPr/>
        <a:lstStyle/>
        <a:p>
          <a:endParaRPr lang="en-ZA"/>
        </a:p>
      </dgm:t>
    </dgm:pt>
    <dgm:pt modelId="{5033CA7A-CC2D-4D00-B52B-8B5DE5CA9C75}" type="sibTrans" cxnId="{385746BB-D162-4459-A458-2B196CE6216D}">
      <dgm:prSet/>
      <dgm:spPr/>
      <dgm:t>
        <a:bodyPr/>
        <a:lstStyle/>
        <a:p>
          <a:endParaRPr lang="en-ZA"/>
        </a:p>
      </dgm:t>
    </dgm:pt>
    <dgm:pt modelId="{F9A013C9-B195-4C58-A5DE-35FFC15807AF}">
      <dgm:prSet/>
      <dgm:spPr/>
      <dgm:t>
        <a:bodyPr/>
        <a:lstStyle/>
        <a:p>
          <a:r>
            <a:rPr lang="en-US" dirty="0"/>
            <a:t>GitHub management</a:t>
          </a:r>
        </a:p>
      </dgm:t>
    </dgm:pt>
    <dgm:pt modelId="{3A82AAF0-64DD-4726-A9D7-42D85DA7D8EF}" type="parTrans" cxnId="{7457CB22-9A3D-4BF4-B693-FC06E2D01A09}">
      <dgm:prSet/>
      <dgm:spPr/>
      <dgm:t>
        <a:bodyPr/>
        <a:lstStyle/>
        <a:p>
          <a:endParaRPr lang="en-ZA"/>
        </a:p>
      </dgm:t>
    </dgm:pt>
    <dgm:pt modelId="{6F008A94-8695-4EFC-965D-3B8E9EB1CAA8}" type="sibTrans" cxnId="{7457CB22-9A3D-4BF4-B693-FC06E2D01A09}">
      <dgm:prSet/>
      <dgm:spPr/>
      <dgm:t>
        <a:bodyPr/>
        <a:lstStyle/>
        <a:p>
          <a:endParaRPr lang="en-ZA"/>
        </a:p>
      </dgm:t>
    </dgm:pt>
    <dgm:pt modelId="{B53B6C02-F4C6-4E41-BF72-F4DAA026B72F}">
      <dgm:prSet/>
      <dgm:spPr/>
      <dgm:t>
        <a:bodyPr/>
        <a:lstStyle/>
        <a:p>
          <a:r>
            <a:rPr lang="en-US" dirty="0"/>
            <a:t>JS Backend</a:t>
          </a:r>
        </a:p>
      </dgm:t>
    </dgm:pt>
    <dgm:pt modelId="{71A8CA10-2284-48FA-A7DA-9F9B67A1FFEB}" type="parTrans" cxnId="{E50E8590-BF0A-43DC-B9C6-D473FC0F522D}">
      <dgm:prSet/>
      <dgm:spPr/>
      <dgm:t>
        <a:bodyPr/>
        <a:lstStyle/>
        <a:p>
          <a:endParaRPr lang="en-ZA"/>
        </a:p>
      </dgm:t>
    </dgm:pt>
    <dgm:pt modelId="{D63F6222-3C3A-4ADF-A02A-5AFAFDEF8F03}" type="sibTrans" cxnId="{E50E8590-BF0A-43DC-B9C6-D473FC0F522D}">
      <dgm:prSet/>
      <dgm:spPr/>
      <dgm:t>
        <a:bodyPr/>
        <a:lstStyle/>
        <a:p>
          <a:endParaRPr lang="en-ZA"/>
        </a:p>
      </dgm:t>
    </dgm:pt>
    <dgm:pt modelId="{314E82DE-D805-4EE0-8F4C-77BE6C5D677C}">
      <dgm:prSet/>
      <dgm:spPr/>
      <dgm:t>
        <a:bodyPr/>
        <a:lstStyle/>
        <a:p>
          <a:endParaRPr lang="en-US" dirty="0"/>
        </a:p>
      </dgm:t>
    </dgm:pt>
    <dgm:pt modelId="{08E1F731-8023-45CF-8BAB-EC1E3248B35C}" type="parTrans" cxnId="{771846DB-EBB5-406E-92F9-24A1E28B8061}">
      <dgm:prSet/>
      <dgm:spPr/>
      <dgm:t>
        <a:bodyPr/>
        <a:lstStyle/>
        <a:p>
          <a:endParaRPr lang="en-ZA"/>
        </a:p>
      </dgm:t>
    </dgm:pt>
    <dgm:pt modelId="{557C72C4-244B-4E7A-BD67-0142A7703785}" type="sibTrans" cxnId="{771846DB-EBB5-406E-92F9-24A1E28B8061}">
      <dgm:prSet/>
      <dgm:spPr/>
      <dgm:t>
        <a:bodyPr/>
        <a:lstStyle/>
        <a:p>
          <a:endParaRPr lang="en-ZA"/>
        </a:p>
      </dgm:t>
    </dgm:pt>
    <dgm:pt modelId="{AD96B928-D5E9-4275-8E4C-FF4CC0812C72}">
      <dgm:prSet/>
      <dgm:spPr/>
      <dgm:t>
        <a:bodyPr/>
        <a:lstStyle/>
        <a:p>
          <a:r>
            <a:rPr lang="en-US" dirty="0"/>
            <a:t>API SQL queries</a:t>
          </a:r>
        </a:p>
      </dgm:t>
    </dgm:pt>
    <dgm:pt modelId="{9A848BD2-7DF3-480C-9ACE-9230DB5BBAA6}" type="parTrans" cxnId="{A9591620-0430-46F7-BDF5-5432A4C6AA00}">
      <dgm:prSet/>
      <dgm:spPr/>
      <dgm:t>
        <a:bodyPr/>
        <a:lstStyle/>
        <a:p>
          <a:endParaRPr lang="en-ZA"/>
        </a:p>
      </dgm:t>
    </dgm:pt>
    <dgm:pt modelId="{EE095E65-5695-4BB3-8780-B9B6641E82BE}" type="sibTrans" cxnId="{A9591620-0430-46F7-BDF5-5432A4C6AA00}">
      <dgm:prSet/>
      <dgm:spPr/>
      <dgm:t>
        <a:bodyPr/>
        <a:lstStyle/>
        <a:p>
          <a:endParaRPr lang="en-ZA"/>
        </a:p>
      </dgm:t>
    </dgm:pt>
    <dgm:pt modelId="{2EA8D66B-1BAE-49A7-81F8-4694AC771D48}" type="pres">
      <dgm:prSet presAssocID="{4FC2E85D-97CF-4B7F-9785-89C6A68ED286}" presName="diagram" presStyleCnt="0">
        <dgm:presLayoutVars>
          <dgm:dir/>
          <dgm:resizeHandles val="exact"/>
        </dgm:presLayoutVars>
      </dgm:prSet>
      <dgm:spPr/>
    </dgm:pt>
    <dgm:pt modelId="{32A49B49-067A-40AC-8C30-C138A5E66DD8}" type="pres">
      <dgm:prSet presAssocID="{6CC9409E-96E1-417D-BD9B-99740B92EFA2}" presName="node" presStyleLbl="node1" presStyleIdx="0" presStyleCnt="8">
        <dgm:presLayoutVars>
          <dgm:bulletEnabled val="1"/>
        </dgm:presLayoutVars>
      </dgm:prSet>
      <dgm:spPr/>
    </dgm:pt>
    <dgm:pt modelId="{CAA2DF4F-5EA3-48BC-99AA-31931EC1F9BA}" type="pres">
      <dgm:prSet presAssocID="{11A8E100-82FC-4BD1-8781-D722AD10147E}" presName="sibTrans" presStyleCnt="0"/>
      <dgm:spPr/>
    </dgm:pt>
    <dgm:pt modelId="{840C44C3-4A55-4F8D-9FBB-28F3519B840E}" type="pres">
      <dgm:prSet presAssocID="{37E73333-9CC2-4F0F-8001-206D0E045DC8}" presName="node" presStyleLbl="node1" presStyleIdx="1" presStyleCnt="8">
        <dgm:presLayoutVars>
          <dgm:bulletEnabled val="1"/>
        </dgm:presLayoutVars>
      </dgm:prSet>
      <dgm:spPr/>
    </dgm:pt>
    <dgm:pt modelId="{C2083F3C-CDB6-4BFA-BACA-F26DD18550C4}" type="pres">
      <dgm:prSet presAssocID="{576FD41A-607C-470C-8F4B-61B9E2110B74}" presName="sibTrans" presStyleCnt="0"/>
      <dgm:spPr/>
    </dgm:pt>
    <dgm:pt modelId="{1573FB59-EB2E-4B96-A5B7-9BA1DFC78BBF}" type="pres">
      <dgm:prSet presAssocID="{F4EBD0E5-36AF-4744-9C0A-EA47D2BDE2A7}" presName="node" presStyleLbl="node1" presStyleIdx="2" presStyleCnt="8">
        <dgm:presLayoutVars>
          <dgm:bulletEnabled val="1"/>
        </dgm:presLayoutVars>
      </dgm:prSet>
      <dgm:spPr/>
    </dgm:pt>
    <dgm:pt modelId="{3C9B86A0-C13B-4CB6-A574-3B2A05470B6D}" type="pres">
      <dgm:prSet presAssocID="{15EC0878-16C4-4D4B-9F96-203E284725EB}" presName="sibTrans" presStyleCnt="0"/>
      <dgm:spPr/>
    </dgm:pt>
    <dgm:pt modelId="{C0DCEB43-A201-4B7B-A9E6-CD978F9E9065}" type="pres">
      <dgm:prSet presAssocID="{4879163C-56A0-4ECD-9B1E-8BDC9AA137B7}" presName="node" presStyleLbl="node1" presStyleIdx="3" presStyleCnt="8">
        <dgm:presLayoutVars>
          <dgm:bulletEnabled val="1"/>
        </dgm:presLayoutVars>
      </dgm:prSet>
      <dgm:spPr/>
    </dgm:pt>
    <dgm:pt modelId="{7D0BBFCC-ED46-416D-954F-4B7B90A7F001}" type="pres">
      <dgm:prSet presAssocID="{4AFB7795-871C-4164-B0AE-42DF984FC9C6}" presName="sibTrans" presStyleCnt="0"/>
      <dgm:spPr/>
    </dgm:pt>
    <dgm:pt modelId="{E2CBA499-C448-4E37-AB69-8CCAF5D7C2BA}" type="pres">
      <dgm:prSet presAssocID="{8FE4F08D-03E8-428B-BCF7-5C39398B35D2}" presName="node" presStyleLbl="node1" presStyleIdx="4" presStyleCnt="8">
        <dgm:presLayoutVars>
          <dgm:bulletEnabled val="1"/>
        </dgm:presLayoutVars>
      </dgm:prSet>
      <dgm:spPr/>
    </dgm:pt>
    <dgm:pt modelId="{B5FF2B1E-3B4A-4367-9E23-CA15F7D65692}" type="pres">
      <dgm:prSet presAssocID="{017DD95C-25A5-4597-B246-C709F6024DFB}" presName="sibTrans" presStyleCnt="0"/>
      <dgm:spPr/>
    </dgm:pt>
    <dgm:pt modelId="{343CA2C8-35E8-4D46-AACF-1AED386017C5}" type="pres">
      <dgm:prSet presAssocID="{1450A6FC-A08F-42F0-9D3C-A11DC8C4F795}" presName="node" presStyleLbl="node1" presStyleIdx="5" presStyleCnt="8">
        <dgm:presLayoutVars>
          <dgm:bulletEnabled val="1"/>
        </dgm:presLayoutVars>
      </dgm:prSet>
      <dgm:spPr/>
    </dgm:pt>
    <dgm:pt modelId="{C5720733-2C14-4368-9E1C-D5BFC8848E10}" type="pres">
      <dgm:prSet presAssocID="{49C79CF5-189D-4298-9A45-2580650BC252}" presName="sibTrans" presStyleCnt="0"/>
      <dgm:spPr/>
    </dgm:pt>
    <dgm:pt modelId="{7B9EAA31-FE8B-400C-AB5B-0E6DFE14DA6A}" type="pres">
      <dgm:prSet presAssocID="{39C03FB3-7606-47DD-B264-A94D07A57D15}" presName="node" presStyleLbl="node1" presStyleIdx="6" presStyleCnt="8">
        <dgm:presLayoutVars>
          <dgm:bulletEnabled val="1"/>
        </dgm:presLayoutVars>
      </dgm:prSet>
      <dgm:spPr/>
    </dgm:pt>
    <dgm:pt modelId="{9FA37034-3909-4D8F-94DB-0A6D05FE9FB2}" type="pres">
      <dgm:prSet presAssocID="{2F5A711F-0821-4EF1-85CA-EEE063BEB7F5}" presName="sibTrans" presStyleCnt="0"/>
      <dgm:spPr/>
    </dgm:pt>
    <dgm:pt modelId="{22B0B986-162F-4978-BBAA-269F36E92941}" type="pres">
      <dgm:prSet presAssocID="{04E17ACE-22E9-4D61-86E6-13E7E01FEF43}" presName="node" presStyleLbl="node1" presStyleIdx="7" presStyleCnt="8">
        <dgm:presLayoutVars>
          <dgm:bulletEnabled val="1"/>
        </dgm:presLayoutVars>
      </dgm:prSet>
      <dgm:spPr/>
    </dgm:pt>
  </dgm:ptLst>
  <dgm:cxnLst>
    <dgm:cxn modelId="{99201D00-9F2C-4E64-8BBE-62BDE65FADFB}" srcId="{4FC2E85D-97CF-4B7F-9785-89C6A68ED286}" destId="{1450A6FC-A08F-42F0-9D3C-A11DC8C4F795}" srcOrd="5" destOrd="0" parTransId="{87CAC0B3-28FB-4F72-A60B-995CF8586A31}" sibTransId="{49C79CF5-189D-4298-9A45-2580650BC252}"/>
    <dgm:cxn modelId="{F9CC2F08-2063-4DC3-8108-E9B8CF88D507}" srcId="{4FC2E85D-97CF-4B7F-9785-89C6A68ED286}" destId="{4879163C-56A0-4ECD-9B1E-8BDC9AA137B7}" srcOrd="3" destOrd="0" parTransId="{B0F7D25E-B49E-4F3D-BD86-3A05977B5678}" sibTransId="{4AFB7795-871C-4164-B0AE-42DF984FC9C6}"/>
    <dgm:cxn modelId="{5295C308-A2D5-4F2E-9098-54D8449B6E37}" srcId="{4FC2E85D-97CF-4B7F-9785-89C6A68ED286}" destId="{37E73333-9CC2-4F0F-8001-206D0E045DC8}" srcOrd="1" destOrd="0" parTransId="{B9DE7301-A292-449A-8848-B35080C60148}" sibTransId="{576FD41A-607C-470C-8F4B-61B9E2110B74}"/>
    <dgm:cxn modelId="{F0404809-2DF9-4B59-8F61-B864AE3B1ACC}" srcId="{37E73333-9CC2-4F0F-8001-206D0E045DC8}" destId="{8E03FB14-4F62-471F-A1CA-6A6A0E36D8FB}" srcOrd="0" destOrd="0" parTransId="{ACA44B99-95BF-4F6A-B416-748611092AD4}" sibTransId="{60218851-FDF6-43A3-81D5-88C24DA03473}"/>
    <dgm:cxn modelId="{5EFA360A-0787-43DA-A955-E86F80507253}" type="presOf" srcId="{CDCBC093-C515-45FF-913E-1E65460E498B}" destId="{32A49B49-067A-40AC-8C30-C138A5E66DD8}" srcOrd="0" destOrd="5" presId="urn:microsoft.com/office/officeart/2005/8/layout/default"/>
    <dgm:cxn modelId="{D982600A-39F0-45AA-93E6-51E65CD2186E}" srcId="{F4EBD0E5-36AF-4744-9C0A-EA47D2BDE2A7}" destId="{A3F22476-6568-444C-BCDF-49B862E29DDE}" srcOrd="0" destOrd="0" parTransId="{39E9C7E6-D5F3-496D-8B46-0DBCB48F0A23}" sibTransId="{21575488-32F8-426E-9C5E-07232220189D}"/>
    <dgm:cxn modelId="{77C4A40E-7B50-43EC-A21E-38D4BB111490}" type="presOf" srcId="{E4240290-4B91-463D-8D5E-1C66623DDFD4}" destId="{22B0B986-162F-4978-BBAA-269F36E92941}" srcOrd="0" destOrd="2" presId="urn:microsoft.com/office/officeart/2005/8/layout/default"/>
    <dgm:cxn modelId="{9B5BA91D-EA6A-418C-A329-CA232B86ABF7}" srcId="{F4EBD0E5-36AF-4744-9C0A-EA47D2BDE2A7}" destId="{39BBF439-F550-4B3E-A5FC-C756D6E854C2}" srcOrd="1" destOrd="0" parTransId="{DEDBCD38-B537-454A-A8A5-8649D0BF3338}" sibTransId="{5C29049B-1557-4EEA-9165-1427985119B3}"/>
    <dgm:cxn modelId="{A9591620-0430-46F7-BDF5-5432A4C6AA00}" srcId="{39C03FB3-7606-47DD-B264-A94D07A57D15}" destId="{AD96B928-D5E9-4275-8E4C-FF4CC0812C72}" srcOrd="0" destOrd="0" parTransId="{9A848BD2-7DF3-480C-9ACE-9230DB5BBAA6}" sibTransId="{EE095E65-5695-4BB3-8780-B9B6641E82BE}"/>
    <dgm:cxn modelId="{7457CB22-9A3D-4BF4-B693-FC06E2D01A09}" srcId="{F4EBD0E5-36AF-4744-9C0A-EA47D2BDE2A7}" destId="{F9A013C9-B195-4C58-A5DE-35FFC15807AF}" srcOrd="4" destOrd="0" parTransId="{3A82AAF0-64DD-4726-A9D7-42D85DA7D8EF}" sibTransId="{6F008A94-8695-4EFC-965D-3B8E9EB1CAA8}"/>
    <dgm:cxn modelId="{58F98B24-955C-4FF8-9274-6B1E6EA7A6B2}" type="presOf" srcId="{6CC9409E-96E1-417D-BD9B-99740B92EFA2}" destId="{32A49B49-067A-40AC-8C30-C138A5E66DD8}" srcOrd="0" destOrd="0" presId="urn:microsoft.com/office/officeart/2005/8/layout/default"/>
    <dgm:cxn modelId="{6B2F025B-E08B-46D1-80B1-B582C7987FAE}" type="presOf" srcId="{A2FEEF73-AB14-4548-8182-1894F48C806B}" destId="{32A49B49-067A-40AC-8C30-C138A5E66DD8}" srcOrd="0" destOrd="4" presId="urn:microsoft.com/office/officeart/2005/8/layout/default"/>
    <dgm:cxn modelId="{BF01B062-6AFF-400F-A912-C193710B4BD4}" type="presOf" srcId="{37E73333-9CC2-4F0F-8001-206D0E045DC8}" destId="{840C44C3-4A55-4F8D-9FBB-28F3519B840E}" srcOrd="0" destOrd="0" presId="urn:microsoft.com/office/officeart/2005/8/layout/default"/>
    <dgm:cxn modelId="{1181DB64-1052-495F-9ABB-BB819FA92056}" srcId="{F4EBD0E5-36AF-4744-9C0A-EA47D2BDE2A7}" destId="{B0B4F790-1394-44F9-9838-1C5997649933}" srcOrd="2" destOrd="0" parTransId="{A27AA672-CC81-4B6C-95DB-EDB7FE653760}" sibTransId="{35937D36-0599-4C37-9C52-2F1562EA3D49}"/>
    <dgm:cxn modelId="{BED7B065-28F6-4679-9DFD-EEB48E89D7EC}" srcId="{4879163C-56A0-4ECD-9B1E-8BDC9AA137B7}" destId="{AEE66B80-183E-4348-9C5F-A06276BC19DD}" srcOrd="0" destOrd="0" parTransId="{E12D9289-53B1-47C4-9BD3-30346B29052F}" sibTransId="{78F2789E-9866-4440-A2B8-6DF59A7B23FF}"/>
    <dgm:cxn modelId="{50F2DC65-93DA-403D-BB30-C8D3439DA000}" type="presOf" srcId="{314E82DE-D805-4EE0-8F4C-77BE6C5D677C}" destId="{343CA2C8-35E8-4D46-AACF-1AED386017C5}" srcOrd="0" destOrd="3" presId="urn:microsoft.com/office/officeart/2005/8/layout/default"/>
    <dgm:cxn modelId="{B6992B49-9CD9-4D02-A6E3-8E87F2C3A4C7}" srcId="{6CC9409E-96E1-417D-BD9B-99740B92EFA2}" destId="{AD9B5E09-9A66-4CAF-9A72-F090179BA0E2}" srcOrd="0" destOrd="0" parTransId="{1735AFEF-3EE6-4408-8006-87FC6C24FDD1}" sibTransId="{FECC2855-ED07-4803-8C5D-E1297057EFD2}"/>
    <dgm:cxn modelId="{28B6BA6C-9F40-46C7-836A-739D7C4935FB}" type="presOf" srcId="{AD96B928-D5E9-4275-8E4C-FF4CC0812C72}" destId="{7B9EAA31-FE8B-400C-AB5B-0E6DFE14DA6A}" srcOrd="0" destOrd="1" presId="urn:microsoft.com/office/officeart/2005/8/layout/default"/>
    <dgm:cxn modelId="{E9C41D51-B9E9-4EA7-AB17-17C26123E446}" type="presOf" srcId="{AD9B5E09-9A66-4CAF-9A72-F090179BA0E2}" destId="{32A49B49-067A-40AC-8C30-C138A5E66DD8}" srcOrd="0" destOrd="1" presId="urn:microsoft.com/office/officeart/2005/8/layout/default"/>
    <dgm:cxn modelId="{50C02351-BECF-409F-AC6A-AE4B5467BCEA}" srcId="{1450A6FC-A08F-42F0-9D3C-A11DC8C4F795}" destId="{F6E9B60C-D3C8-4409-BE4A-F3C0C2CECF77}" srcOrd="1" destOrd="0" parTransId="{DC8EF7D4-B049-4552-8230-9A83E1EF7AAF}" sibTransId="{58D7F457-74BE-44C8-A7BC-279CC615ADA8}"/>
    <dgm:cxn modelId="{EF7D3571-8F3C-4293-B645-FEB99107F948}" type="presOf" srcId="{B0B4F790-1394-44F9-9838-1C5997649933}" destId="{1573FB59-EB2E-4B96-A5B7-9BA1DFC78BBF}" srcOrd="0" destOrd="3" presId="urn:microsoft.com/office/officeart/2005/8/layout/default"/>
    <dgm:cxn modelId="{52834E71-8A9C-4AF8-94E0-200A53E59249}" type="presOf" srcId="{1450A6FC-A08F-42F0-9D3C-A11DC8C4F795}" destId="{343CA2C8-35E8-4D46-AACF-1AED386017C5}" srcOrd="0" destOrd="0" presId="urn:microsoft.com/office/officeart/2005/8/layout/default"/>
    <dgm:cxn modelId="{07D81754-288F-4B70-9BB5-65E1A8FB6AA2}" srcId="{6CC9409E-96E1-417D-BD9B-99740B92EFA2}" destId="{504449F1-1728-4BD9-BD5A-3DD5931BF79A}" srcOrd="2" destOrd="0" parTransId="{D3F04A25-8DF9-42AA-8D18-15D4DF791432}" sibTransId="{AF757A92-6B9F-4735-A794-29F9AAA91E76}"/>
    <dgm:cxn modelId="{63EB0278-62F6-46DF-9B16-A0D2738688A0}" srcId="{4FC2E85D-97CF-4B7F-9785-89C6A68ED286}" destId="{39C03FB3-7606-47DD-B264-A94D07A57D15}" srcOrd="6" destOrd="0" parTransId="{8C9F87A2-27D8-411D-B18B-008C95977625}" sibTransId="{2F5A711F-0821-4EF1-85CA-EEE063BEB7F5}"/>
    <dgm:cxn modelId="{B02D0D58-DDA0-4D50-8027-C129F13D9438}" srcId="{1450A6FC-A08F-42F0-9D3C-A11DC8C4F795}" destId="{308A2D18-9100-4EA9-855C-78ABBFC03674}" srcOrd="0" destOrd="0" parTransId="{497FFC2D-7083-4E6C-B40B-1371005F0CAE}" sibTransId="{6DA11282-C55C-45CE-B38A-E4F577196DB7}"/>
    <dgm:cxn modelId="{3EEB7A78-2F7E-4669-A6B4-A4B71338C04A}" srcId="{4FC2E85D-97CF-4B7F-9785-89C6A68ED286}" destId="{8FE4F08D-03E8-428B-BCF7-5C39398B35D2}" srcOrd="4" destOrd="0" parTransId="{67F9D938-FD6D-44BB-B437-EDEE93C50115}" sibTransId="{017DD95C-25A5-4597-B246-C709F6024DFB}"/>
    <dgm:cxn modelId="{6CDEBE78-879F-4708-AD39-35D19D397747}" type="presOf" srcId="{308A2D18-9100-4EA9-855C-78ABBFC03674}" destId="{343CA2C8-35E8-4D46-AACF-1AED386017C5}" srcOrd="0" destOrd="1" presId="urn:microsoft.com/office/officeart/2005/8/layout/default"/>
    <dgm:cxn modelId="{3B79647A-8F3E-412A-947D-5B1D616B423C}" type="presOf" srcId="{9D10CB15-D988-4633-B214-0D94C7A2B45A}" destId="{1573FB59-EB2E-4B96-A5B7-9BA1DFC78BBF}" srcOrd="0" destOrd="4" presId="urn:microsoft.com/office/officeart/2005/8/layout/default"/>
    <dgm:cxn modelId="{8CCDFD5A-1550-4978-BDA6-F5068F6670F1}" type="presOf" srcId="{3B9BDF5C-A424-41C1-82C3-F8BF6176D4EA}" destId="{840C44C3-4A55-4F8D-9FBB-28F3519B840E}" srcOrd="0" destOrd="2" presId="urn:microsoft.com/office/officeart/2005/8/layout/default"/>
    <dgm:cxn modelId="{5EB82185-1243-4794-A937-48AD8E8628F7}" srcId="{4FC2E85D-97CF-4B7F-9785-89C6A68ED286}" destId="{F4EBD0E5-36AF-4744-9C0A-EA47D2BDE2A7}" srcOrd="2" destOrd="0" parTransId="{A4DC9317-EE02-4E22-9A04-33AC9D722AAF}" sibTransId="{15EC0878-16C4-4D4B-9F96-203E284725EB}"/>
    <dgm:cxn modelId="{0B707887-7C1C-4046-85F5-3156FC750CFE}" type="presOf" srcId="{9DCFA0AF-4F52-4774-B028-2E654B689334}" destId="{E2CBA499-C448-4E37-AB69-8CCAF5D7C2BA}" srcOrd="0" destOrd="1" presId="urn:microsoft.com/office/officeart/2005/8/layout/default"/>
    <dgm:cxn modelId="{6BE21C89-AF5E-40C3-BE7A-7EE06EC49DC6}" srcId="{04E17ACE-22E9-4D61-86E6-13E7E01FEF43}" destId="{4BB09478-4812-4686-B7B8-3CF354247C7A}" srcOrd="0" destOrd="0" parTransId="{F3ABF607-B597-48A3-AF54-DDF47EB7EE04}" sibTransId="{D7D5EA59-0010-4337-9155-28C9E3D0D31F}"/>
    <dgm:cxn modelId="{47F2208A-7F1C-483E-90E1-E5BDC1C7F6F8}" srcId="{4FC2E85D-97CF-4B7F-9785-89C6A68ED286}" destId="{6CC9409E-96E1-417D-BD9B-99740B92EFA2}" srcOrd="0" destOrd="0" parTransId="{5A13D181-AAF0-4209-BB5E-7D2522E46724}" sibTransId="{11A8E100-82FC-4BD1-8781-D722AD10147E}"/>
    <dgm:cxn modelId="{5B50A88B-7F6F-4963-B68C-6442F8F92002}" type="presOf" srcId="{04E17ACE-22E9-4D61-86E6-13E7E01FEF43}" destId="{22B0B986-162F-4978-BBAA-269F36E92941}" srcOrd="0" destOrd="0" presId="urn:microsoft.com/office/officeart/2005/8/layout/default"/>
    <dgm:cxn modelId="{C099EB8B-3D18-4DF0-B880-63B7EFBB93A7}" type="presOf" srcId="{4879163C-56A0-4ECD-9B1E-8BDC9AA137B7}" destId="{C0DCEB43-A201-4B7B-A9E6-CD978F9E9065}" srcOrd="0" destOrd="0" presId="urn:microsoft.com/office/officeart/2005/8/layout/default"/>
    <dgm:cxn modelId="{3A1C7F8E-8E66-48D5-8E53-87BA65E0EE9B}" type="presOf" srcId="{A3F22476-6568-444C-BCDF-49B862E29DDE}" destId="{1573FB59-EB2E-4B96-A5B7-9BA1DFC78BBF}" srcOrd="0" destOrd="1" presId="urn:microsoft.com/office/officeart/2005/8/layout/default"/>
    <dgm:cxn modelId="{E50E8590-BF0A-43DC-B9C6-D473FC0F522D}" srcId="{8FE4F08D-03E8-428B-BCF7-5C39398B35D2}" destId="{B53B6C02-F4C6-4E41-BF72-F4DAA026B72F}" srcOrd="1" destOrd="0" parTransId="{71A8CA10-2284-48FA-A7DA-9F9B67A1FFEB}" sibTransId="{D63F6222-3C3A-4ADF-A02A-5AFAFDEF8F03}"/>
    <dgm:cxn modelId="{68FE9698-CDEF-409E-BE50-545BC4CC7420}" type="presOf" srcId="{12A6383D-CB83-4BCD-A1E9-5B0988B40E8E}" destId="{C0DCEB43-A201-4B7B-A9E6-CD978F9E9065}" srcOrd="0" destOrd="2" presId="urn:microsoft.com/office/officeart/2005/8/layout/default"/>
    <dgm:cxn modelId="{7F2D3FA1-0D65-4764-88D5-DE5E8B7AD033}" srcId="{8FE4F08D-03E8-428B-BCF7-5C39398B35D2}" destId="{9DCFA0AF-4F52-4774-B028-2E654B689334}" srcOrd="0" destOrd="0" parTransId="{B212C4A9-DF53-49F3-892D-AA1CD98E5484}" sibTransId="{67687948-DF43-462E-B99D-11328AFC8C9F}"/>
    <dgm:cxn modelId="{8BFAD0AC-6B8D-4BE4-B793-EC19BD3F7F72}" srcId="{4879163C-56A0-4ECD-9B1E-8BDC9AA137B7}" destId="{12A6383D-CB83-4BCD-A1E9-5B0988B40E8E}" srcOrd="1" destOrd="0" parTransId="{79332E88-4E45-4275-8E5D-3FFAC6B8CB84}" sibTransId="{8869A7FD-96B0-4DE0-BAC0-94814ABF9E0B}"/>
    <dgm:cxn modelId="{42C695AD-4892-45C9-A4C5-A0E21B52789A}" type="presOf" srcId="{504449F1-1728-4BD9-BD5A-3DD5931BF79A}" destId="{32A49B49-067A-40AC-8C30-C138A5E66DD8}" srcOrd="0" destOrd="3" presId="urn:microsoft.com/office/officeart/2005/8/layout/default"/>
    <dgm:cxn modelId="{5BCCCDAF-3883-4137-BB8E-E57B8996749C}" srcId="{6CC9409E-96E1-417D-BD9B-99740B92EFA2}" destId="{A2FEEF73-AB14-4548-8182-1894F48C806B}" srcOrd="3" destOrd="0" parTransId="{A7B64E9C-665E-404A-BF74-2D0F7C5D3FBB}" sibTransId="{63A59F63-955E-450A-8AE0-434B1040EA4D}"/>
    <dgm:cxn modelId="{B883E1B3-85CE-4336-95C2-7B8D101193B3}" type="presOf" srcId="{8FE4F08D-03E8-428B-BCF7-5C39398B35D2}" destId="{E2CBA499-C448-4E37-AB69-8CCAF5D7C2BA}" srcOrd="0" destOrd="0" presId="urn:microsoft.com/office/officeart/2005/8/layout/default"/>
    <dgm:cxn modelId="{EBFA91B4-DB4F-4313-8DF3-007989024EBF}" type="presOf" srcId="{F4EBD0E5-36AF-4744-9C0A-EA47D2BDE2A7}" destId="{1573FB59-EB2E-4B96-A5B7-9BA1DFC78BBF}" srcOrd="0" destOrd="0" presId="urn:microsoft.com/office/officeart/2005/8/layout/default"/>
    <dgm:cxn modelId="{447732B5-E04C-46A9-92C4-3DCF52A71407}" type="presOf" srcId="{39C03FB3-7606-47DD-B264-A94D07A57D15}" destId="{7B9EAA31-FE8B-400C-AB5B-0E6DFE14DA6A}" srcOrd="0" destOrd="0" presId="urn:microsoft.com/office/officeart/2005/8/layout/default"/>
    <dgm:cxn modelId="{0892ECB6-F660-457C-AB50-276CD781496B}" srcId="{6CC9409E-96E1-417D-BD9B-99740B92EFA2}" destId="{70C336E2-715E-4E9F-84F4-25BEEF443D92}" srcOrd="1" destOrd="0" parTransId="{06121279-60EE-4D84-A984-DF1684B70F9E}" sibTransId="{CD3723EE-4F64-4E63-BBAF-52670D2910DF}"/>
    <dgm:cxn modelId="{385746BB-D162-4459-A458-2B196CE6216D}" srcId="{F4EBD0E5-36AF-4744-9C0A-EA47D2BDE2A7}" destId="{9D10CB15-D988-4633-B214-0D94C7A2B45A}" srcOrd="3" destOrd="0" parTransId="{3CFC8C61-D5CE-4885-8758-2E4C6B3D8860}" sibTransId="{5033CA7A-CC2D-4D00-B52B-8B5DE5CA9C75}"/>
    <dgm:cxn modelId="{8F8079C2-7CDA-497E-BF3A-B2EBE6C71910}" srcId="{6CC9409E-96E1-417D-BD9B-99740B92EFA2}" destId="{CDCBC093-C515-45FF-913E-1E65460E498B}" srcOrd="4" destOrd="0" parTransId="{35C49A56-EB64-4498-AB36-A7F0AD62A017}" sibTransId="{41671FE0-9063-4ED5-9B2C-9B2EB145F012}"/>
    <dgm:cxn modelId="{BA60B2C4-CD90-4A7C-B187-AEE550528496}" type="presOf" srcId="{4BB09478-4812-4686-B7B8-3CF354247C7A}" destId="{22B0B986-162F-4978-BBAA-269F36E92941}" srcOrd="0" destOrd="1" presId="urn:microsoft.com/office/officeart/2005/8/layout/default"/>
    <dgm:cxn modelId="{4F35CDC7-2E5C-48E5-9EE7-8A40C72C951B}" type="presOf" srcId="{4FC2E85D-97CF-4B7F-9785-89C6A68ED286}" destId="{2EA8D66B-1BAE-49A7-81F8-4694AC771D48}" srcOrd="0" destOrd="0" presId="urn:microsoft.com/office/officeart/2005/8/layout/default"/>
    <dgm:cxn modelId="{AC680CCE-8DDE-490E-A3F2-4D03C90FF955}" srcId="{4FC2E85D-97CF-4B7F-9785-89C6A68ED286}" destId="{04E17ACE-22E9-4D61-86E6-13E7E01FEF43}" srcOrd="7" destOrd="0" parTransId="{F84C3E92-DD52-47FD-9D71-D3E9318B88F4}" sibTransId="{558BC06B-6D41-456A-81FD-2DEE27601F11}"/>
    <dgm:cxn modelId="{38410BD8-7EBD-4248-9F12-2CFAA47971C1}" type="presOf" srcId="{39BBF439-F550-4B3E-A5FC-C756D6E854C2}" destId="{1573FB59-EB2E-4B96-A5B7-9BA1DFC78BBF}" srcOrd="0" destOrd="2" presId="urn:microsoft.com/office/officeart/2005/8/layout/default"/>
    <dgm:cxn modelId="{771846DB-EBB5-406E-92F9-24A1E28B8061}" srcId="{1450A6FC-A08F-42F0-9D3C-A11DC8C4F795}" destId="{314E82DE-D805-4EE0-8F4C-77BE6C5D677C}" srcOrd="2" destOrd="0" parTransId="{08E1F731-8023-45CF-8BAB-EC1E3248B35C}" sibTransId="{557C72C4-244B-4E7A-BD67-0142A7703785}"/>
    <dgm:cxn modelId="{856260DC-0925-47DA-A0B1-9EB8303FA7C8}" type="presOf" srcId="{70C336E2-715E-4E9F-84F4-25BEEF443D92}" destId="{32A49B49-067A-40AC-8C30-C138A5E66DD8}" srcOrd="0" destOrd="2" presId="urn:microsoft.com/office/officeart/2005/8/layout/default"/>
    <dgm:cxn modelId="{178F2DE5-BE04-4019-9864-D569AF8DC392}" type="presOf" srcId="{B53B6C02-F4C6-4E41-BF72-F4DAA026B72F}" destId="{E2CBA499-C448-4E37-AB69-8CCAF5D7C2BA}" srcOrd="0" destOrd="2" presId="urn:microsoft.com/office/officeart/2005/8/layout/default"/>
    <dgm:cxn modelId="{951298E8-2194-4CFE-BB38-60A30DFED092}" srcId="{04E17ACE-22E9-4D61-86E6-13E7E01FEF43}" destId="{E4240290-4B91-463D-8D5E-1C66623DDFD4}" srcOrd="1" destOrd="0" parTransId="{42F396A2-6B96-41F9-8FB8-833121D4BB9D}" sibTransId="{3F889E73-460B-4949-AA4D-A37EF29787E0}"/>
    <dgm:cxn modelId="{00AF2DEE-9A73-4595-AC6E-11CA23F91001}" type="presOf" srcId="{AEE66B80-183E-4348-9C5F-A06276BC19DD}" destId="{C0DCEB43-A201-4B7B-A9E6-CD978F9E9065}" srcOrd="0" destOrd="1" presId="urn:microsoft.com/office/officeart/2005/8/layout/default"/>
    <dgm:cxn modelId="{487966F3-9BB7-441F-8F35-06C71F7DCBF3}" type="presOf" srcId="{F9A013C9-B195-4C58-A5DE-35FFC15807AF}" destId="{1573FB59-EB2E-4B96-A5B7-9BA1DFC78BBF}" srcOrd="0" destOrd="5" presId="urn:microsoft.com/office/officeart/2005/8/layout/default"/>
    <dgm:cxn modelId="{4EF6A0F4-8C65-439E-B266-A9A25172930C}" srcId="{37E73333-9CC2-4F0F-8001-206D0E045DC8}" destId="{3B9BDF5C-A424-41C1-82C3-F8BF6176D4EA}" srcOrd="1" destOrd="0" parTransId="{1885103D-5BDB-438C-9D53-BCE73ADE12AA}" sibTransId="{812BE43B-1E7D-458D-B50C-4C892DFCBB9F}"/>
    <dgm:cxn modelId="{5F92A7FA-A5FD-42AB-99D5-B0F4AE082C71}" type="presOf" srcId="{F6E9B60C-D3C8-4409-BE4A-F3C0C2CECF77}" destId="{343CA2C8-35E8-4D46-AACF-1AED386017C5}" srcOrd="0" destOrd="2" presId="urn:microsoft.com/office/officeart/2005/8/layout/default"/>
    <dgm:cxn modelId="{E58534FB-0B06-489F-A454-7ED66AB0E083}" type="presOf" srcId="{8E03FB14-4F62-471F-A1CA-6A6A0E36D8FB}" destId="{840C44C3-4A55-4F8D-9FBB-28F3519B840E}" srcOrd="0" destOrd="1" presId="urn:microsoft.com/office/officeart/2005/8/layout/default"/>
    <dgm:cxn modelId="{82C11FD9-A0B7-4DCF-9F0E-703109242397}" type="presParOf" srcId="{2EA8D66B-1BAE-49A7-81F8-4694AC771D48}" destId="{32A49B49-067A-40AC-8C30-C138A5E66DD8}" srcOrd="0" destOrd="0" presId="urn:microsoft.com/office/officeart/2005/8/layout/default"/>
    <dgm:cxn modelId="{596AE5FC-03D7-41E6-909F-E863DB59FEDD}" type="presParOf" srcId="{2EA8D66B-1BAE-49A7-81F8-4694AC771D48}" destId="{CAA2DF4F-5EA3-48BC-99AA-31931EC1F9BA}" srcOrd="1" destOrd="0" presId="urn:microsoft.com/office/officeart/2005/8/layout/default"/>
    <dgm:cxn modelId="{1C0A0AE2-8038-4477-8D1B-BBD898F969C8}" type="presParOf" srcId="{2EA8D66B-1BAE-49A7-81F8-4694AC771D48}" destId="{840C44C3-4A55-4F8D-9FBB-28F3519B840E}" srcOrd="2" destOrd="0" presId="urn:microsoft.com/office/officeart/2005/8/layout/default"/>
    <dgm:cxn modelId="{63103718-DB7B-47C6-9768-BB3EAB7ADB55}" type="presParOf" srcId="{2EA8D66B-1BAE-49A7-81F8-4694AC771D48}" destId="{C2083F3C-CDB6-4BFA-BACA-F26DD18550C4}" srcOrd="3" destOrd="0" presId="urn:microsoft.com/office/officeart/2005/8/layout/default"/>
    <dgm:cxn modelId="{00A09EFB-0BD7-43B3-8EE7-F07DC25ABF5C}" type="presParOf" srcId="{2EA8D66B-1BAE-49A7-81F8-4694AC771D48}" destId="{1573FB59-EB2E-4B96-A5B7-9BA1DFC78BBF}" srcOrd="4" destOrd="0" presId="urn:microsoft.com/office/officeart/2005/8/layout/default"/>
    <dgm:cxn modelId="{BEA285E3-3251-43DB-9AEA-FB6A7060BF65}" type="presParOf" srcId="{2EA8D66B-1BAE-49A7-81F8-4694AC771D48}" destId="{3C9B86A0-C13B-4CB6-A574-3B2A05470B6D}" srcOrd="5" destOrd="0" presId="urn:microsoft.com/office/officeart/2005/8/layout/default"/>
    <dgm:cxn modelId="{C0AB7329-24B3-4A93-9A49-D3D262D0F96A}" type="presParOf" srcId="{2EA8D66B-1BAE-49A7-81F8-4694AC771D48}" destId="{C0DCEB43-A201-4B7B-A9E6-CD978F9E9065}" srcOrd="6" destOrd="0" presId="urn:microsoft.com/office/officeart/2005/8/layout/default"/>
    <dgm:cxn modelId="{0F2112CD-070F-40D7-B1C9-C4F20289E5B0}" type="presParOf" srcId="{2EA8D66B-1BAE-49A7-81F8-4694AC771D48}" destId="{7D0BBFCC-ED46-416D-954F-4B7B90A7F001}" srcOrd="7" destOrd="0" presId="urn:microsoft.com/office/officeart/2005/8/layout/default"/>
    <dgm:cxn modelId="{D7C5E4F4-2493-4E5B-818A-710FD4640B55}" type="presParOf" srcId="{2EA8D66B-1BAE-49A7-81F8-4694AC771D48}" destId="{E2CBA499-C448-4E37-AB69-8CCAF5D7C2BA}" srcOrd="8" destOrd="0" presId="urn:microsoft.com/office/officeart/2005/8/layout/default"/>
    <dgm:cxn modelId="{25717319-C5AF-460B-AD24-298390613EEE}" type="presParOf" srcId="{2EA8D66B-1BAE-49A7-81F8-4694AC771D48}" destId="{B5FF2B1E-3B4A-4367-9E23-CA15F7D65692}" srcOrd="9" destOrd="0" presId="urn:microsoft.com/office/officeart/2005/8/layout/default"/>
    <dgm:cxn modelId="{8876367F-2BE2-42CB-9E80-DE90A975BA75}" type="presParOf" srcId="{2EA8D66B-1BAE-49A7-81F8-4694AC771D48}" destId="{343CA2C8-35E8-4D46-AACF-1AED386017C5}" srcOrd="10" destOrd="0" presId="urn:microsoft.com/office/officeart/2005/8/layout/default"/>
    <dgm:cxn modelId="{BBC0766B-BFC2-4C99-8CFC-8323FC9EED22}" type="presParOf" srcId="{2EA8D66B-1BAE-49A7-81F8-4694AC771D48}" destId="{C5720733-2C14-4368-9E1C-D5BFC8848E10}" srcOrd="11" destOrd="0" presId="urn:microsoft.com/office/officeart/2005/8/layout/default"/>
    <dgm:cxn modelId="{2E21C65F-9864-45FE-A657-C2476DB294E7}" type="presParOf" srcId="{2EA8D66B-1BAE-49A7-81F8-4694AC771D48}" destId="{7B9EAA31-FE8B-400C-AB5B-0E6DFE14DA6A}" srcOrd="12" destOrd="0" presId="urn:microsoft.com/office/officeart/2005/8/layout/default"/>
    <dgm:cxn modelId="{A9886D6A-347A-43B1-9A05-88F23F7D178A}" type="presParOf" srcId="{2EA8D66B-1BAE-49A7-81F8-4694AC771D48}" destId="{9FA37034-3909-4D8F-94DB-0A6D05FE9FB2}" srcOrd="13" destOrd="0" presId="urn:microsoft.com/office/officeart/2005/8/layout/default"/>
    <dgm:cxn modelId="{AB0788DB-860C-47A4-91E3-D13D58EC5D5E}" type="presParOf" srcId="{2EA8D66B-1BAE-49A7-81F8-4694AC771D48}" destId="{22B0B986-162F-4978-BBAA-269F36E9294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E548-FB14-4980-8095-B0AB889D594F}">
      <dsp:nvSpPr>
        <dsp:cNvPr id="0" name=""/>
        <dsp:cNvSpPr/>
      </dsp:nvSpPr>
      <dsp:spPr>
        <a:xfrm>
          <a:off x="0" y="0"/>
          <a:ext cx="1072290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EA63-0748-474B-B5D0-B10A71977563}">
      <dsp:nvSpPr>
        <dsp:cNvPr id="0" name=""/>
        <dsp:cNvSpPr/>
      </dsp:nvSpPr>
      <dsp:spPr>
        <a:xfrm>
          <a:off x="0" y="0"/>
          <a:ext cx="2144580" cy="3646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500" kern="1200"/>
            <a:t>A price checking website should:</a:t>
          </a:r>
          <a:endParaRPr lang="en-US" sz="3500" kern="1200"/>
        </a:p>
      </dsp:txBody>
      <dsp:txXfrm>
        <a:off x="0" y="0"/>
        <a:ext cx="2144580" cy="3646011"/>
      </dsp:txXfrm>
    </dsp:sp>
    <dsp:sp modelId="{3A3BA87B-9807-4C4C-ABC4-529F2B7FCD3C}">
      <dsp:nvSpPr>
        <dsp:cNvPr id="0" name=""/>
        <dsp:cNvSpPr/>
      </dsp:nvSpPr>
      <dsp:spPr>
        <a:xfrm>
          <a:off x="2305423" y="28706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Compare prices of the exact same item amongst various retailers.</a:t>
          </a:r>
          <a:endParaRPr lang="en-US" sz="1700" kern="1200"/>
        </a:p>
      </dsp:txBody>
      <dsp:txXfrm>
        <a:off x="2305423" y="28706"/>
        <a:ext cx="8417478" cy="574139"/>
      </dsp:txXfrm>
    </dsp:sp>
    <dsp:sp modelId="{37B59FAD-A6D1-47B6-BECC-D4B434470126}">
      <dsp:nvSpPr>
        <dsp:cNvPr id="0" name=""/>
        <dsp:cNvSpPr/>
      </dsp:nvSpPr>
      <dsp:spPr>
        <a:xfrm>
          <a:off x="2144580" y="602846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CEA29-6644-4EB6-8965-46655A30AC45}">
      <dsp:nvSpPr>
        <dsp:cNvPr id="0" name=""/>
        <dsp:cNvSpPr/>
      </dsp:nvSpPr>
      <dsp:spPr>
        <a:xfrm>
          <a:off x="2305423" y="631553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Allow users to leave a review of a product.</a:t>
          </a:r>
          <a:endParaRPr lang="en-US" sz="1700" kern="1200"/>
        </a:p>
      </dsp:txBody>
      <dsp:txXfrm>
        <a:off x="2305423" y="631553"/>
        <a:ext cx="8417478" cy="574139"/>
      </dsp:txXfrm>
    </dsp:sp>
    <dsp:sp modelId="{47BE2E5A-C552-4040-8AE7-123C161515ED}">
      <dsp:nvSpPr>
        <dsp:cNvPr id="0" name=""/>
        <dsp:cNvSpPr/>
      </dsp:nvSpPr>
      <dsp:spPr>
        <a:xfrm>
          <a:off x="2144580" y="1205693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D7F7-C8CA-4539-8F98-28D4C7CF86FE}">
      <dsp:nvSpPr>
        <dsp:cNvPr id="0" name=""/>
        <dsp:cNvSpPr/>
      </dsp:nvSpPr>
      <dsp:spPr>
        <a:xfrm>
          <a:off x="2305423" y="1234400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Assist the user in selecting a retailer to purchase a product from.</a:t>
          </a:r>
          <a:endParaRPr lang="en-US" sz="1700" kern="1200"/>
        </a:p>
      </dsp:txBody>
      <dsp:txXfrm>
        <a:off x="2305423" y="1234400"/>
        <a:ext cx="8417478" cy="574139"/>
      </dsp:txXfrm>
    </dsp:sp>
    <dsp:sp modelId="{113F9129-5000-4008-A09B-0966DC6566EC}">
      <dsp:nvSpPr>
        <dsp:cNvPr id="0" name=""/>
        <dsp:cNvSpPr/>
      </dsp:nvSpPr>
      <dsp:spPr>
        <a:xfrm>
          <a:off x="2144580" y="1808540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B19CA-CE3B-4C59-9B5A-D654F5E8B138}">
      <dsp:nvSpPr>
        <dsp:cNvPr id="0" name=""/>
        <dsp:cNvSpPr/>
      </dsp:nvSpPr>
      <dsp:spPr>
        <a:xfrm>
          <a:off x="2305423" y="1837247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Have a watchlist, which allows user to monitor price changes of specific products.</a:t>
          </a:r>
          <a:endParaRPr lang="en-US" sz="1700" kern="1200"/>
        </a:p>
      </dsp:txBody>
      <dsp:txXfrm>
        <a:off x="2305423" y="1837247"/>
        <a:ext cx="8417478" cy="574139"/>
      </dsp:txXfrm>
    </dsp:sp>
    <dsp:sp modelId="{AD1612AC-8B28-49A0-A609-6A24E9CC39B2}">
      <dsp:nvSpPr>
        <dsp:cNvPr id="0" name=""/>
        <dsp:cNvSpPr/>
      </dsp:nvSpPr>
      <dsp:spPr>
        <a:xfrm>
          <a:off x="2144580" y="2411387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C5E24-0E35-4C72-A5C7-317FEA23A716}">
      <dsp:nvSpPr>
        <dsp:cNvPr id="0" name=""/>
        <dsp:cNvSpPr/>
      </dsp:nvSpPr>
      <dsp:spPr>
        <a:xfrm>
          <a:off x="2305423" y="2440094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Categorise and organise the products for easy access (search, filter, order, etc.)</a:t>
          </a:r>
          <a:endParaRPr lang="en-US" sz="1700" kern="1200"/>
        </a:p>
      </dsp:txBody>
      <dsp:txXfrm>
        <a:off x="2305423" y="2440094"/>
        <a:ext cx="8417478" cy="574139"/>
      </dsp:txXfrm>
    </dsp:sp>
    <dsp:sp modelId="{00916887-BEA2-48DC-9122-F78FFFED6E0F}">
      <dsp:nvSpPr>
        <dsp:cNvPr id="0" name=""/>
        <dsp:cNvSpPr/>
      </dsp:nvSpPr>
      <dsp:spPr>
        <a:xfrm>
          <a:off x="2144580" y="3014234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895A-A696-4020-AC25-7914AF458269}">
      <dsp:nvSpPr>
        <dsp:cNvPr id="0" name=""/>
        <dsp:cNvSpPr/>
      </dsp:nvSpPr>
      <dsp:spPr>
        <a:xfrm>
          <a:off x="2305423" y="3042941"/>
          <a:ext cx="8417478" cy="57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Direct the user to the retailers’ product for easy access to purchase.</a:t>
          </a:r>
          <a:endParaRPr lang="en-US" sz="1700" kern="1200"/>
        </a:p>
      </dsp:txBody>
      <dsp:txXfrm>
        <a:off x="2305423" y="3042941"/>
        <a:ext cx="8417478" cy="574139"/>
      </dsp:txXfrm>
    </dsp:sp>
    <dsp:sp modelId="{E02F8824-DB7D-4AE6-8C23-7F781F0F5798}">
      <dsp:nvSpPr>
        <dsp:cNvPr id="0" name=""/>
        <dsp:cNvSpPr/>
      </dsp:nvSpPr>
      <dsp:spPr>
        <a:xfrm>
          <a:off x="2144580" y="3617081"/>
          <a:ext cx="85783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E9D5-A51B-4900-9EDC-78F0CB4D6E6D}">
      <dsp:nvSpPr>
        <dsp:cNvPr id="0" name=""/>
        <dsp:cNvSpPr/>
      </dsp:nvSpPr>
      <dsp:spPr>
        <a:xfrm>
          <a:off x="0" y="371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B6D3-5208-48C3-86C5-251F7A8D3617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5D284-8F11-41F1-8B46-ED0B6A2BBB45}">
      <dsp:nvSpPr>
        <dsp:cNvPr id="0" name=""/>
        <dsp:cNvSpPr/>
      </dsp:nvSpPr>
      <dsp:spPr>
        <a:xfrm>
          <a:off x="591168" y="371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Login/Register: Passwords are double hashed for enhanced security. </a:t>
          </a:r>
          <a:endParaRPr lang="en-US" sz="1600" kern="1200" dirty="0"/>
        </a:p>
      </dsp:txBody>
      <dsp:txXfrm>
        <a:off x="591168" y="371"/>
        <a:ext cx="9042842" cy="511834"/>
      </dsp:txXfrm>
    </dsp:sp>
    <dsp:sp modelId="{1BA0D02A-0F02-4A80-AFC7-071B4B249748}">
      <dsp:nvSpPr>
        <dsp:cNvPr id="0" name=""/>
        <dsp:cNvSpPr/>
      </dsp:nvSpPr>
      <dsp:spPr>
        <a:xfrm>
          <a:off x="0" y="640165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CABA-1464-456B-B01D-E0E98A92C9CE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E017-3930-4689-B541-496C7442AF94}">
      <dsp:nvSpPr>
        <dsp:cNvPr id="0" name=""/>
        <dsp:cNvSpPr/>
      </dsp:nvSpPr>
      <dsp:spPr>
        <a:xfrm>
          <a:off x="591168" y="640165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Getting products/brands/categories.</a:t>
          </a:r>
          <a:endParaRPr lang="en-US" sz="1600" kern="1200" dirty="0"/>
        </a:p>
      </dsp:txBody>
      <dsp:txXfrm>
        <a:off x="591168" y="640165"/>
        <a:ext cx="9042842" cy="511834"/>
      </dsp:txXfrm>
    </dsp:sp>
    <dsp:sp modelId="{9068982C-AA61-4FF6-B151-8AAECD88747A}">
      <dsp:nvSpPr>
        <dsp:cNvPr id="0" name=""/>
        <dsp:cNvSpPr/>
      </dsp:nvSpPr>
      <dsp:spPr>
        <a:xfrm>
          <a:off x="0" y="1279958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32699-70C6-45FF-93A6-9FCCE8174A06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5A57-192C-422B-B44B-A7B97929676E}">
      <dsp:nvSpPr>
        <dsp:cNvPr id="0" name=""/>
        <dsp:cNvSpPr/>
      </dsp:nvSpPr>
      <dsp:spPr>
        <a:xfrm>
          <a:off x="591168" y="1279958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Filtering products and ordering products.</a:t>
          </a:r>
          <a:endParaRPr lang="en-US" sz="1600" kern="1200" dirty="0"/>
        </a:p>
      </dsp:txBody>
      <dsp:txXfrm>
        <a:off x="591168" y="1279958"/>
        <a:ext cx="9042842" cy="511834"/>
      </dsp:txXfrm>
    </dsp:sp>
    <dsp:sp modelId="{0812ED1B-F437-4E48-A78D-E48B208017D6}">
      <dsp:nvSpPr>
        <dsp:cNvPr id="0" name=""/>
        <dsp:cNvSpPr/>
      </dsp:nvSpPr>
      <dsp:spPr>
        <a:xfrm>
          <a:off x="0" y="1919751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9EC47-5425-4B56-A1FA-36D29D194183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5DB3E-18E8-49C3-994A-968DA1761863}">
      <dsp:nvSpPr>
        <dsp:cNvPr id="0" name=""/>
        <dsp:cNvSpPr/>
      </dsp:nvSpPr>
      <dsp:spPr>
        <a:xfrm>
          <a:off x="591168" y="1919751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Finding all prices of a product.</a:t>
          </a:r>
          <a:endParaRPr lang="en-US" sz="1600" kern="1200" dirty="0"/>
        </a:p>
      </dsp:txBody>
      <dsp:txXfrm>
        <a:off x="591168" y="1919751"/>
        <a:ext cx="9042842" cy="511834"/>
      </dsp:txXfrm>
    </dsp:sp>
    <dsp:sp modelId="{292BA338-6C3A-4ABD-A53D-8DC98C5D4522}">
      <dsp:nvSpPr>
        <dsp:cNvPr id="0" name=""/>
        <dsp:cNvSpPr/>
      </dsp:nvSpPr>
      <dsp:spPr>
        <a:xfrm>
          <a:off x="0" y="2559544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0ECCD-94E2-4655-B58C-396B66B4A4B4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448A0-8653-4772-A879-E7C0E83372DD}">
      <dsp:nvSpPr>
        <dsp:cNvPr id="0" name=""/>
        <dsp:cNvSpPr/>
      </dsp:nvSpPr>
      <dsp:spPr>
        <a:xfrm>
          <a:off x="591168" y="2559544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Adding a review.</a:t>
          </a:r>
          <a:endParaRPr lang="en-US" sz="1600" kern="1200" dirty="0"/>
        </a:p>
      </dsp:txBody>
      <dsp:txXfrm>
        <a:off x="591168" y="2559544"/>
        <a:ext cx="9042842" cy="511834"/>
      </dsp:txXfrm>
    </dsp:sp>
    <dsp:sp modelId="{56AD1918-7710-4013-9BDD-AE7CB18A1A58}">
      <dsp:nvSpPr>
        <dsp:cNvPr id="0" name=""/>
        <dsp:cNvSpPr/>
      </dsp:nvSpPr>
      <dsp:spPr>
        <a:xfrm>
          <a:off x="0" y="3199338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FE66-1254-4472-8DBF-4A09F08583C8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28E5D-C4D4-4EC0-9FDE-0D056EC6B0A4}">
      <dsp:nvSpPr>
        <dsp:cNvPr id="0" name=""/>
        <dsp:cNvSpPr/>
      </dsp:nvSpPr>
      <dsp:spPr>
        <a:xfrm>
          <a:off x="591168" y="3199338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Adding/Updating/Removing from Watchlist</a:t>
          </a:r>
          <a:endParaRPr lang="en-US" sz="1600" kern="1200" dirty="0"/>
        </a:p>
      </dsp:txBody>
      <dsp:txXfrm>
        <a:off x="591168" y="3199338"/>
        <a:ext cx="9042842" cy="511834"/>
      </dsp:txXfrm>
    </dsp:sp>
    <dsp:sp modelId="{20292AB4-E1C3-4278-A973-BFCC71BBACDA}">
      <dsp:nvSpPr>
        <dsp:cNvPr id="0" name=""/>
        <dsp:cNvSpPr/>
      </dsp:nvSpPr>
      <dsp:spPr>
        <a:xfrm>
          <a:off x="0" y="3839131"/>
          <a:ext cx="963401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7DFC-258E-45C0-9333-E44F63BF5348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65453-2012-4B10-821A-7D522B473CE5}">
      <dsp:nvSpPr>
        <dsp:cNvPr id="0" name=""/>
        <dsp:cNvSpPr/>
      </dsp:nvSpPr>
      <dsp:spPr>
        <a:xfrm>
          <a:off x="591168" y="3839131"/>
          <a:ext cx="904284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Admin specific functionality such as adding, updating or deleting a category/product/brand</a:t>
          </a:r>
          <a:endParaRPr lang="en-US" sz="1600" kern="1200" dirty="0"/>
        </a:p>
      </dsp:txBody>
      <dsp:txXfrm>
        <a:off x="591168" y="3839131"/>
        <a:ext cx="9042842" cy="51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AAA7-9772-4B85-929D-0B0BA15872B2}">
      <dsp:nvSpPr>
        <dsp:cNvPr id="0" name=""/>
        <dsp:cNvSpPr/>
      </dsp:nvSpPr>
      <dsp:spPr>
        <a:xfrm>
          <a:off x="0" y="476"/>
          <a:ext cx="11049000" cy="1114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29D87-C32F-438C-B8D8-10C73971DC83}">
      <dsp:nvSpPr>
        <dsp:cNvPr id="0" name=""/>
        <dsp:cNvSpPr/>
      </dsp:nvSpPr>
      <dsp:spPr>
        <a:xfrm>
          <a:off x="337130" y="251234"/>
          <a:ext cx="612964" cy="612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86BF-AC87-4B95-8CCC-5DFEA8C5599B}">
      <dsp:nvSpPr>
        <dsp:cNvPr id="0" name=""/>
        <dsp:cNvSpPr/>
      </dsp:nvSpPr>
      <dsp:spPr>
        <a:xfrm>
          <a:off x="1287226" y="476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Our GitHub consisted of main files (E.g. API, MAIN, JAVASCRIPT). Branches from these main files were used to compartmentalise the features added to the main files.</a:t>
          </a:r>
          <a:endParaRPr lang="en-US" sz="2100" kern="1200" dirty="0"/>
        </a:p>
      </dsp:txBody>
      <dsp:txXfrm>
        <a:off x="1287226" y="476"/>
        <a:ext cx="9761773" cy="1114481"/>
      </dsp:txXfrm>
    </dsp:sp>
    <dsp:sp modelId="{284C8F6B-404A-4B3C-8F4A-79E11276CF40}">
      <dsp:nvSpPr>
        <dsp:cNvPr id="0" name=""/>
        <dsp:cNvSpPr/>
      </dsp:nvSpPr>
      <dsp:spPr>
        <a:xfrm>
          <a:off x="0" y="1393578"/>
          <a:ext cx="11049000" cy="1114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7C91-F671-44C3-9BCB-4C7E151041B8}">
      <dsp:nvSpPr>
        <dsp:cNvPr id="0" name=""/>
        <dsp:cNvSpPr/>
      </dsp:nvSpPr>
      <dsp:spPr>
        <a:xfrm>
          <a:off x="337130" y="1644336"/>
          <a:ext cx="612964" cy="612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211F3-B944-4051-B27B-9EE5CF97B730}">
      <dsp:nvSpPr>
        <dsp:cNvPr id="0" name=""/>
        <dsp:cNvSpPr/>
      </dsp:nvSpPr>
      <dsp:spPr>
        <a:xfrm>
          <a:off x="1287226" y="1393578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When a member developed a specific endpoint, they branched from the feature branch and their commits were later merged. The additional branched are deleted after merging.</a:t>
          </a:r>
          <a:endParaRPr lang="en-US" sz="2100" kern="1200" dirty="0"/>
        </a:p>
      </dsp:txBody>
      <dsp:txXfrm>
        <a:off x="1287226" y="1393578"/>
        <a:ext cx="9761773" cy="1114481"/>
      </dsp:txXfrm>
    </dsp:sp>
    <dsp:sp modelId="{B32694AA-B363-415F-ABDB-30BC0E69F7AA}">
      <dsp:nvSpPr>
        <dsp:cNvPr id="0" name=""/>
        <dsp:cNvSpPr/>
      </dsp:nvSpPr>
      <dsp:spPr>
        <a:xfrm>
          <a:off x="0" y="2786680"/>
          <a:ext cx="11049000" cy="1114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6BFB4-D3D5-49F3-ACF3-14133E64DCC1}">
      <dsp:nvSpPr>
        <dsp:cNvPr id="0" name=""/>
        <dsp:cNvSpPr/>
      </dsp:nvSpPr>
      <dsp:spPr>
        <a:xfrm>
          <a:off x="337130" y="3037438"/>
          <a:ext cx="612964" cy="612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F7DD0-ED32-487E-A01A-D7EF83A09579}">
      <dsp:nvSpPr>
        <dsp:cNvPr id="0" name=""/>
        <dsp:cNvSpPr/>
      </dsp:nvSpPr>
      <dsp:spPr>
        <a:xfrm>
          <a:off x="1287226" y="2786680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All features were then merged to the main files.</a:t>
          </a:r>
          <a:endParaRPr lang="en-US" sz="2100" kern="1200" dirty="0"/>
        </a:p>
      </dsp:txBody>
      <dsp:txXfrm>
        <a:off x="1287226" y="2786680"/>
        <a:ext cx="9761773" cy="1114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49B49-067A-40AC-8C30-C138A5E66DD8}">
      <dsp:nvSpPr>
        <dsp:cNvPr id="0" name=""/>
        <dsp:cNvSpPr/>
      </dsp:nvSpPr>
      <dsp:spPr>
        <a:xfrm>
          <a:off x="3237" y="281599"/>
          <a:ext cx="2568029" cy="1540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David van </a:t>
          </a:r>
          <a:r>
            <a:rPr lang="en-US" sz="1600" kern="1200" dirty="0" err="1"/>
            <a:t>Rooijen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Frontend design and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Database population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(E)ERD finalization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GitHub management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PDF construction</a:t>
          </a:r>
        </a:p>
      </dsp:txBody>
      <dsp:txXfrm>
        <a:off x="3237" y="281599"/>
        <a:ext cx="2568029" cy="1540817"/>
      </dsp:txXfrm>
    </dsp:sp>
    <dsp:sp modelId="{840C44C3-4A55-4F8D-9FBB-28F3519B840E}">
      <dsp:nvSpPr>
        <dsp:cNvPr id="0" name=""/>
        <dsp:cNvSpPr/>
      </dsp:nvSpPr>
      <dsp:spPr>
        <a:xfrm>
          <a:off x="2828069" y="281599"/>
          <a:ext cx="2568029" cy="1540817"/>
        </a:xfrm>
        <a:prstGeom prst="rect">
          <a:avLst/>
        </a:prstGeom>
        <a:solidFill>
          <a:schemeClr val="accent2">
            <a:hueOff val="111489"/>
            <a:satOff val="-1182"/>
            <a:lumOff val="-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Byron Pillay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endpoints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PDF construction</a:t>
          </a:r>
        </a:p>
      </dsp:txBody>
      <dsp:txXfrm>
        <a:off x="2828069" y="281599"/>
        <a:ext cx="2568029" cy="1540817"/>
      </dsp:txXfrm>
    </dsp:sp>
    <dsp:sp modelId="{1573FB59-EB2E-4B96-A5B7-9BA1DFC78BBF}">
      <dsp:nvSpPr>
        <dsp:cNvPr id="0" name=""/>
        <dsp:cNvSpPr/>
      </dsp:nvSpPr>
      <dsp:spPr>
        <a:xfrm>
          <a:off x="5652901" y="281599"/>
          <a:ext cx="2568029" cy="1540817"/>
        </a:xfrm>
        <a:prstGeom prst="rect">
          <a:avLst/>
        </a:prstGeom>
        <a:solidFill>
          <a:schemeClr val="accent2">
            <a:hueOff val="222978"/>
            <a:satOff val="-2363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Stephan Kritzinger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endpoints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Finalized schema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(E)ERD to Relational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PDF construction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GitHub management</a:t>
          </a:r>
        </a:p>
      </dsp:txBody>
      <dsp:txXfrm>
        <a:off x="5652901" y="281599"/>
        <a:ext cx="2568029" cy="1540817"/>
      </dsp:txXfrm>
    </dsp:sp>
    <dsp:sp modelId="{C0DCEB43-A201-4B7B-A9E6-CD978F9E9065}">
      <dsp:nvSpPr>
        <dsp:cNvPr id="0" name=""/>
        <dsp:cNvSpPr/>
      </dsp:nvSpPr>
      <dsp:spPr>
        <a:xfrm>
          <a:off x="8477733" y="281599"/>
          <a:ext cx="2568029" cy="1540817"/>
        </a:xfrm>
        <a:prstGeom prst="rect">
          <a:avLst/>
        </a:prstGeom>
        <a:solidFill>
          <a:schemeClr val="accent2">
            <a:hueOff val="334467"/>
            <a:satOff val="-3545"/>
            <a:lumOff val="-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Michael Koch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documentation and requirements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 Backend</a:t>
          </a:r>
        </a:p>
      </dsp:txBody>
      <dsp:txXfrm>
        <a:off x="8477733" y="281599"/>
        <a:ext cx="2568029" cy="1540817"/>
      </dsp:txXfrm>
    </dsp:sp>
    <dsp:sp modelId="{E2CBA499-C448-4E37-AB69-8CCAF5D7C2BA}">
      <dsp:nvSpPr>
        <dsp:cNvPr id="0" name=""/>
        <dsp:cNvSpPr/>
      </dsp:nvSpPr>
      <dsp:spPr>
        <a:xfrm>
          <a:off x="3237" y="2079220"/>
          <a:ext cx="2568029" cy="1540817"/>
        </a:xfrm>
        <a:prstGeom prst="rect">
          <a:avLst/>
        </a:prstGeom>
        <a:solidFill>
          <a:schemeClr val="accent2">
            <a:hueOff val="445956"/>
            <a:satOff val="-4726"/>
            <a:lumOff val="-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 err="1"/>
            <a:t>Dandré</a:t>
          </a:r>
          <a:r>
            <a:rPr lang="en-ZA" sz="1600" kern="1200" dirty="0"/>
            <a:t> Nel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documentation and requirements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 Backend</a:t>
          </a:r>
        </a:p>
      </dsp:txBody>
      <dsp:txXfrm>
        <a:off x="3237" y="2079220"/>
        <a:ext cx="2568029" cy="1540817"/>
      </dsp:txXfrm>
    </dsp:sp>
    <dsp:sp modelId="{343CA2C8-35E8-4D46-AACF-1AED386017C5}">
      <dsp:nvSpPr>
        <dsp:cNvPr id="0" name=""/>
        <dsp:cNvSpPr/>
      </dsp:nvSpPr>
      <dsp:spPr>
        <a:xfrm>
          <a:off x="2828069" y="2079220"/>
          <a:ext cx="2568029" cy="1540817"/>
        </a:xfrm>
        <a:prstGeom prst="rect">
          <a:avLst/>
        </a:prstGeom>
        <a:solidFill>
          <a:schemeClr val="accent2">
            <a:hueOff val="557445"/>
            <a:satOff val="-5908"/>
            <a:lumOff val="-8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Caitanya Singh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endpoints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 Schema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828069" y="2079220"/>
        <a:ext cx="2568029" cy="1540817"/>
      </dsp:txXfrm>
    </dsp:sp>
    <dsp:sp modelId="{7B9EAA31-FE8B-400C-AB5B-0E6DFE14DA6A}">
      <dsp:nvSpPr>
        <dsp:cNvPr id="0" name=""/>
        <dsp:cNvSpPr/>
      </dsp:nvSpPr>
      <dsp:spPr>
        <a:xfrm>
          <a:off x="5652901" y="2079220"/>
          <a:ext cx="2568029" cy="1540817"/>
        </a:xfrm>
        <a:prstGeom prst="rect">
          <a:avLst/>
        </a:prstGeom>
        <a:solidFill>
          <a:schemeClr val="accent2">
            <a:hueOff val="668934"/>
            <a:satOff val="-7089"/>
            <a:lumOff val="-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Graeme </a:t>
          </a:r>
          <a:r>
            <a:rPr lang="en-US" sz="1600" kern="1200" dirty="0" err="1"/>
            <a:t>Geerkens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SQL queries</a:t>
          </a:r>
        </a:p>
      </dsp:txBody>
      <dsp:txXfrm>
        <a:off x="5652901" y="2079220"/>
        <a:ext cx="2568029" cy="1540817"/>
      </dsp:txXfrm>
    </dsp:sp>
    <dsp:sp modelId="{22B0B986-162F-4978-BBAA-269F36E92941}">
      <dsp:nvSpPr>
        <dsp:cNvPr id="0" name=""/>
        <dsp:cNvSpPr/>
      </dsp:nvSpPr>
      <dsp:spPr>
        <a:xfrm>
          <a:off x="8477733" y="2079220"/>
          <a:ext cx="2568029" cy="1540817"/>
        </a:xfrm>
        <a:prstGeom prst="rect">
          <a:avLst/>
        </a:prstGeom>
        <a:solidFill>
          <a:schemeClr val="accent2">
            <a:hueOff val="780423"/>
            <a:satOff val="-8271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Everyone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 (E)ERD</a:t>
          </a:r>
        </a:p>
      </dsp:txBody>
      <dsp:txXfrm>
        <a:off x="8477733" y="2079220"/>
        <a:ext cx="2568029" cy="1540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2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6247C-3F3C-E43D-D9B5-FDE1BA13A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10" y="696226"/>
            <a:ext cx="8675712" cy="981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b="0" i="0" kern="1200" dirty="0">
                <a:solidFill>
                  <a:schemeClr val="tx2"/>
                </a:solidFill>
                <a:effectLst/>
                <a:latin typeface="Trade Gothic Inline" panose="020F0502020204030204" pitchFamily="34" charset="0"/>
              </a:rPr>
              <a:t>; DROP TABLE; --</a:t>
            </a:r>
            <a:br>
              <a:rPr lang="en-US" sz="3100" b="0" i="0" kern="1200" dirty="0">
                <a:solidFill>
                  <a:schemeClr val="tx2"/>
                </a:solidFill>
                <a:effectLst/>
                <a:latin typeface="Trade Gothic Inline" panose="020F0502020204030204" pitchFamily="34" charset="0"/>
              </a:rPr>
            </a:br>
            <a:r>
              <a:rPr lang="en-US" sz="3100" b="0" i="0" kern="1200" dirty="0">
                <a:solidFill>
                  <a:schemeClr val="tx2"/>
                </a:solidFill>
                <a:effectLst/>
                <a:latin typeface="Trade Gothic Inline" panose="020F0502020204030204" pitchFamily="34" charset="0"/>
              </a:rPr>
              <a:t>Demo</a:t>
            </a:r>
            <a:endParaRPr lang="en-US" sz="3100" kern="1200" dirty="0">
              <a:solidFill>
                <a:schemeClr val="tx2"/>
              </a:solidFill>
              <a:latin typeface="Trade Gothic Inline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DF2DE-7E23-B9F0-2416-857D6415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357" y="2342775"/>
            <a:ext cx="5009643" cy="319741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100" b="1" i="0" dirty="0">
                <a:effectLst/>
              </a:rPr>
              <a:t>Stephan Kritzinger (u24581705)</a:t>
            </a:r>
          </a:p>
          <a:p>
            <a:pPr algn="l" fontAlgn="base">
              <a:lnSpc>
                <a:spcPct val="140000"/>
              </a:lnSpc>
              <a:buNone/>
            </a:pPr>
            <a:r>
              <a:rPr lang="en-US" sz="1100" b="1" i="0" dirty="0">
                <a:effectLst/>
              </a:rPr>
              <a:t>David van Rooijen (u24569039)</a:t>
            </a:r>
          </a:p>
          <a:p>
            <a:pPr algn="l" fontAlgn="base">
              <a:lnSpc>
                <a:spcPct val="140000"/>
              </a:lnSpc>
              <a:buNone/>
            </a:pPr>
            <a:r>
              <a:rPr lang="en-US" sz="1100" b="1" i="0" dirty="0">
                <a:effectLst/>
              </a:rPr>
              <a:t>Caitanya Singh (u24603199)</a:t>
            </a:r>
          </a:p>
          <a:p>
            <a:pPr algn="l" fontAlgn="base">
              <a:lnSpc>
                <a:spcPct val="140000"/>
              </a:lnSpc>
            </a:pPr>
            <a:r>
              <a:rPr lang="en-US" sz="1100" b="1" i="0" dirty="0">
                <a:effectLst/>
              </a:rPr>
              <a:t>Michael Koch (u24678300)</a:t>
            </a:r>
          </a:p>
          <a:p>
            <a:pPr algn="l" fontAlgn="base">
              <a:lnSpc>
                <a:spcPct val="140000"/>
              </a:lnSpc>
            </a:pPr>
            <a:r>
              <a:rPr lang="en-US" sz="1100" b="1" i="0" dirty="0">
                <a:effectLst/>
              </a:rPr>
              <a:t>Dandré Nel (u24600726)</a:t>
            </a:r>
          </a:p>
          <a:p>
            <a:pPr algn="l" fontAlgn="base">
              <a:lnSpc>
                <a:spcPct val="140000"/>
              </a:lnSpc>
            </a:pPr>
            <a:r>
              <a:rPr lang="en-US" sz="1100" b="1" dirty="0"/>
              <a:t>Byron Pillay (u21516261)</a:t>
            </a:r>
          </a:p>
          <a:p>
            <a:pPr algn="l" fontAlgn="base">
              <a:lnSpc>
                <a:spcPct val="140000"/>
              </a:lnSpc>
            </a:pPr>
            <a:r>
              <a:rPr lang="en-US" sz="1100" b="1" i="0" dirty="0">
                <a:effectLst/>
              </a:rPr>
              <a:t>Graeme Geerkens (u24566285)</a:t>
            </a:r>
          </a:p>
          <a:p>
            <a:pPr algn="l">
              <a:lnSpc>
                <a:spcPct val="140000"/>
              </a:lnSpc>
              <a:buNone/>
            </a:pPr>
            <a:br>
              <a:rPr lang="en-US" sz="1100" dirty="0"/>
            </a:br>
            <a:endParaRPr lang="en-US" sz="1100" b="1" i="0" dirty="0">
              <a:effectLst/>
            </a:endParaRPr>
          </a:p>
          <a:p>
            <a:pPr algn="l">
              <a:lnSpc>
                <a:spcPct val="140000"/>
              </a:lnSpc>
            </a:pPr>
            <a:endParaRPr lang="en-US" sz="11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117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F03D2F-E037-30F6-1C54-A20AE608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5833"/>
          <a:stretch>
            <a:fillRect/>
          </a:stretch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E41A4-1D49-8FEE-9C7C-6FE00542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966" y="1135530"/>
            <a:ext cx="4016188" cy="28926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RELATIONAL MAPPING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D561F9-266C-2A40-4F54-7ED34384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" b="-2"/>
          <a:stretch>
            <a:fillRect/>
          </a:stretch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3" name="Rectangle 682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859FF9-57AC-C69D-8BA4-B629FAB8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2" y="123092"/>
            <a:ext cx="10449893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386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6E05-9819-33AA-DE3F-1A0229A4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rade Gothic Inline" panose="020B0504030203020204" pitchFamily="34" charset="0"/>
              </a:rPr>
              <a:t>WEB APP FUNCTIONALITY SHOWCASE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F22B6-3180-8499-D5BE-D501100DD1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891421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BB556-E45B-2B4E-FC4B-C661B335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latin typeface="Trade Gothic Inline" panose="020B0504030203020204" pitchFamily="34" charset="0"/>
              </a:rPr>
              <a:t>GITHUB 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B3270-2B02-1CC0-ACA2-2E65F4F76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45712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3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238D8-8492-601C-2452-DB30F552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latin typeface="Trade Gothic Inline" panose="020B0504030203020204" pitchFamily="34" charset="0"/>
              </a:rPr>
              <a:t>CONTRIBUTIONS</a:t>
            </a:r>
            <a:endParaRPr lang="en-ZA">
              <a:latin typeface="Trade Gothic Inline" panose="020B05040302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3581E-51F1-2F06-207C-5D4367BE7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24478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1957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B2615B1C-C1FE-C4AB-A24A-DF1691FFEB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-1" b="28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1B3B1-0791-1954-81CA-CD72227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6" y="1371600"/>
            <a:ext cx="7753235" cy="3948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1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488AF-0836-E8DC-AD58-350A8C0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19" y="3009432"/>
            <a:ext cx="6983138" cy="1661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2F2750-4979-451F-9F82-7CB07DFC4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13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C5A8-29D0-0DE1-D760-72ADF9F9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ZA" dirty="0">
                <a:latin typeface="Trade Gothic Inline" panose="020B0504030203020204" pitchFamily="34" charset="0"/>
              </a:rPr>
              <a:t>INTRODUCTION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084C-8362-CB1C-EF64-6F616A66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dirty="0" err="1"/>
              <a:t>CompareIt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A new price checking website, looking to succeed where others have failed by providing an intuitive and efficient service. Assists users with finding the best retailer to purchase a specific product.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1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1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DE336-38A2-C5D8-CB9D-4032B5EC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latin typeface="Trade Gothic Inline" panose="020B0504030203020204" pitchFamily="34" charset="0"/>
              </a:rPr>
              <a:t>Research</a:t>
            </a:r>
            <a:endParaRPr lang="en-ZA">
              <a:latin typeface="Trade Gothic Inline" panose="020B0504030203020204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5D6C3-F796-EA68-FFB7-2967991DD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636471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686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AB56-FB26-3EEA-B849-D5573A11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ERD Diagram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7A94DA9C-45EF-0E96-C85A-9E576AB2E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74" y="523732"/>
            <a:ext cx="6677240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0415-35CE-BFE7-F4C2-DC4170F6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rade Gothic Inline" panose="020B0504030203020204" pitchFamily="34" charset="0"/>
              </a:rPr>
              <a:t>ERD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8F0A-18F7-7FE6-AF5A-F0775D9AB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Strong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724A9-0BAC-B44E-712C-EFC6EAEEC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Strong Entities: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User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Retailer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Product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Brand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FD6A-3D04-C493-CE7B-DD6ABE22C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Weak entities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152CD-0852-2ED7-A4B9-C064A17DE2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Watchlist_Item: Relies on “watches” relationship with a User and “Contains” relationship with a Product.</a:t>
            </a:r>
          </a:p>
        </p:txBody>
      </p:sp>
    </p:spTree>
    <p:extLst>
      <p:ext uri="{BB962C8B-B14F-4D97-AF65-F5344CB8AC3E}">
        <p14:creationId xmlns:p14="http://schemas.microsoft.com/office/powerpoint/2010/main" val="30443477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E06D2-32DF-BDD2-773A-86E520F6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ZA" dirty="0">
                <a:latin typeface="Trade Gothic Inline" panose="020B0504030203020204" pitchFamily="34" charset="0"/>
              </a:rPr>
              <a:t>ERD Relationships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7B83-4542-24C6-9009-710597B2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ZA" sz="1700" dirty="0"/>
              <a:t>Watches: A User watches a product for price changes. Relationship between the strong entity User and weak entity Watch_Item, with a 1:N (User : Watch_Item) cardinality and partial participation from a User. Watch_Item has total participation in this relationship.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ZA" sz="1700" dirty="0"/>
              <a:t>Contains: The weak entity Watch_Item contains a Product. The cardinality is 1:N (Product : Watch_List) and both entities partially participate in the relationship.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ZA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0BA2-C739-D53E-9C2B-E79AD9CA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ZA" dirty="0">
                <a:latin typeface="Trade Gothic Inline" panose="020B0504030203020204" pitchFamily="34" charset="0"/>
              </a:rPr>
              <a:t>ERD RELATIONSHIPS (CONTINUED)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9EF3-1666-1384-A9CC-35B99DB7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 startAt="3"/>
            </a:pPr>
            <a:r>
              <a:rPr lang="en-ZA" sz="1700" dirty="0"/>
              <a:t>Produces: Relationship between Brand and Product. Every product must have a brand. 1:N cardinality (Brand : Product), with total participation from Product and partial participation from Brand.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 startAt="3"/>
            </a:pPr>
            <a:r>
              <a:rPr lang="en-ZA" sz="1700" dirty="0"/>
              <a:t>Stocks: Relationship between Category and Product. Every Product is stocked under a Category. The cardinality is 1:N (Category : Product), with partial participation from Category and total participation from Product.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 startAt="3"/>
            </a:pPr>
            <a:endParaRPr lang="en-ZA" sz="1700" dirty="0"/>
          </a:p>
          <a:p>
            <a:pPr marL="457200" indent="-457200">
              <a:lnSpc>
                <a:spcPct val="140000"/>
              </a:lnSpc>
              <a:buFont typeface="+mj-lt"/>
              <a:buAutoNum type="arabicPeriod" startAt="3"/>
            </a:pPr>
            <a:endParaRPr lang="en-ZA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6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60F20-945D-E2E9-FDC6-37500AB3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ZA" dirty="0">
                <a:latin typeface="Trade Gothic Inline" panose="020B0504030203020204" pitchFamily="34" charset="0"/>
              </a:rPr>
              <a:t>ERD RELATIONSHIPS (CONTINUED)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EFB-2838-3F82-0168-427C3198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 startAt="5"/>
            </a:pPr>
            <a:r>
              <a:rPr lang="en-ZA" sz="1400" dirty="0"/>
              <a:t>Reviews: This is the relationship between a User and a product, which allows users to leave a review on a product. This relationship has the additional attributes score and comment. It’s cardinality is 1:N (User : Product), with a partial participation from a User and total participation from a Product.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 startAt="5"/>
            </a:pPr>
            <a:r>
              <a:rPr lang="en-ZA" sz="1400" dirty="0"/>
              <a:t>Has: A retailer has a Product. This relationship contains the attributes product_url (link to the retailer’s product page), initial_price, final_price and discount which is derived from initial and final price. The cardinality is N:M, with a partial participation from Retailer and total participation from Product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3100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C74D4-6706-AC14-ABE0-58C1C743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r>
              <a:rPr lang="en-ZA" dirty="0">
                <a:latin typeface="Trade Gothic Inline" panose="020B0504030203020204" pitchFamily="34" charset="0"/>
              </a:rPr>
              <a:t>ERD Additional Notes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E21A-985F-0A82-46CB-5D0FC939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Specialization : Admin is a specialization of a User and has the attribute permissions. This allows an Admin to modify the Retailer, Product and Category records.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8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88343A3A-9818-6E54-4599-9635A49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4" r="3296" b="-1"/>
          <a:stretch>
            <a:fillRect/>
          </a:stretch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4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751</Words>
  <Application>Microsoft Office PowerPoint</Application>
  <PresentationFormat>Widescreen</PresentationFormat>
  <Paragraphs>87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Modern Love</vt:lpstr>
      <vt:lpstr>Trade Gothic Inline</vt:lpstr>
      <vt:lpstr>BohemianVTI</vt:lpstr>
      <vt:lpstr>; DROP TABLE; -- Demo</vt:lpstr>
      <vt:lpstr>INTRODUCTION</vt:lpstr>
      <vt:lpstr>Research</vt:lpstr>
      <vt:lpstr>ERD Diagram</vt:lpstr>
      <vt:lpstr>ERD ENTITIES</vt:lpstr>
      <vt:lpstr>ERD Relationships</vt:lpstr>
      <vt:lpstr>ERD RELATIONSHIPS (CONTINUED) </vt:lpstr>
      <vt:lpstr>ERD RELATIONSHIPS (CONTINUED) </vt:lpstr>
      <vt:lpstr>ERD Additional Notes</vt:lpstr>
      <vt:lpstr>RELATIONAL MAPPING</vt:lpstr>
      <vt:lpstr>PowerPoint Presentation</vt:lpstr>
      <vt:lpstr>WEB APP FUNCTIONALITY SHOWCASE</vt:lpstr>
      <vt:lpstr>GITHUB USAGE</vt:lpstr>
      <vt:lpstr>CONTRIBUTIONS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B Pillay</dc:creator>
  <cp:lastModifiedBy>Mr. B Pillay</cp:lastModifiedBy>
  <cp:revision>30</cp:revision>
  <dcterms:created xsi:type="dcterms:W3CDTF">2025-05-25T08:50:01Z</dcterms:created>
  <dcterms:modified xsi:type="dcterms:W3CDTF">2025-05-27T13:46:05Z</dcterms:modified>
</cp:coreProperties>
</file>