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74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5501" autoAdjust="0"/>
  </p:normalViewPr>
  <p:slideViewPr>
    <p:cSldViewPr snapToGrid="0">
      <p:cViewPr varScale="1">
        <p:scale>
          <a:sx n="98" d="100"/>
          <a:sy n="98" d="100"/>
        </p:scale>
        <p:origin x="1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renabarba.com/blog/a-collaboration-to-issue-badges-in-numericalmoo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pengineer.net/2015/04/git-for-network-engineer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renabarba.com/blog/a-collaboration-to-issue-badges-in-numericalmooc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05618" y="2897944"/>
            <a:ext cx="11380764" cy="11705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14A8E"/>
                </a:solidFill>
              </a:rPr>
              <a:t>Conceitos de </a:t>
            </a:r>
            <a:r>
              <a:rPr lang="pt-BR" dirty="0" err="1">
                <a:solidFill>
                  <a:srgbClr val="014A8E"/>
                </a:solidFill>
              </a:rPr>
              <a:t>Git</a:t>
            </a:r>
            <a:r>
              <a:rPr lang="pt-BR" dirty="0">
                <a:solidFill>
                  <a:srgbClr val="014A8E"/>
                </a:solidFill>
              </a:rPr>
              <a:t> e GitHub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6092" y="4130998"/>
            <a:ext cx="9584788" cy="730810"/>
          </a:xfrm>
        </p:spPr>
        <p:txBody>
          <a:bodyPr>
            <a:normAutofit/>
          </a:bodyPr>
          <a:lstStyle/>
          <a:p>
            <a:r>
              <a:rPr lang="pt-BR" sz="3200" dirty="0"/>
              <a:t>Programador Web | Senac Penha | 2018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GitHub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5" y="1291053"/>
            <a:ext cx="7607106" cy="4351338"/>
          </a:xfrm>
        </p:spPr>
        <p:txBody>
          <a:bodyPr>
            <a:normAutofit/>
          </a:bodyPr>
          <a:lstStyle/>
          <a:p>
            <a:r>
              <a:rPr lang="pt-BR" dirty="0"/>
              <a:t>Cadastre-se em: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https://github.com/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Verifique seu e-mail e confirme o cadastro</a:t>
            </a:r>
          </a:p>
          <a:p>
            <a:endParaRPr lang="pt-BR" dirty="0"/>
          </a:p>
          <a:p>
            <a:r>
              <a:rPr lang="pt-BR" dirty="0"/>
              <a:t>Criar um repositório remoto</a:t>
            </a:r>
          </a:p>
          <a:p>
            <a:endParaRPr lang="pt-BR" dirty="0"/>
          </a:p>
          <a:p>
            <a:r>
              <a:rPr lang="pt-BR" dirty="0"/>
              <a:t>Clonar um repositório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91822-DEEC-4677-8D93-C7FC07A93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924801" y="12910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CA12-31C8-4D05-8AE8-125ECC6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BB3E-A3EA-4664-9551-77DEDE5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Enviar </a:t>
            </a:r>
            <a:r>
              <a:rPr lang="pt-BR" b="1" dirty="0" err="1"/>
              <a:t>commits</a:t>
            </a:r>
            <a:r>
              <a:rPr lang="pt-BR" b="1" dirty="0"/>
              <a:t> locais para o repositório remoto (upload)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máster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Baixar um projeto e todo seu histórico de versionamento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clone </a:t>
            </a:r>
            <a:r>
              <a:rPr lang="pt-BR" dirty="0" err="1"/>
              <a:t>endereço_do_repositório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3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r>
              <a:rPr lang="pt-BR" dirty="0"/>
              <a:t>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 de controle de versionamento gratuito e de código aberto</a:t>
            </a:r>
          </a:p>
          <a:p>
            <a:endParaRPr lang="pt-BR" dirty="0"/>
          </a:p>
          <a:p>
            <a:r>
              <a:rPr lang="pt-BR" dirty="0"/>
              <a:t>Coordenação do fluxo de trabalho entre vários desenvolvedores</a:t>
            </a:r>
          </a:p>
          <a:p>
            <a:endParaRPr lang="pt-BR" dirty="0"/>
          </a:p>
          <a:p>
            <a:r>
              <a:rPr lang="pt-BR" dirty="0"/>
              <a:t>Controle de quem alterou o que e quando</a:t>
            </a:r>
          </a:p>
          <a:p>
            <a:endParaRPr lang="pt-BR" dirty="0"/>
          </a:p>
          <a:p>
            <a:r>
              <a:rPr lang="pt-BR" dirty="0"/>
              <a:t>Possibilidade de reverter mudanças</a:t>
            </a:r>
          </a:p>
          <a:p>
            <a:endParaRPr lang="pt-BR" dirty="0"/>
          </a:p>
          <a:p>
            <a:r>
              <a:rPr lang="pt-BR" dirty="0"/>
              <a:t>Repositórios locais e remotos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6C5A6A-FD2D-4F17-8775-F58C7FEE1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36267" y="3067274"/>
            <a:ext cx="2782957" cy="27829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D3A368-CD99-4750-99E0-B48D2DEBAE9C}"/>
              </a:ext>
            </a:extLst>
          </p:cNvPr>
          <p:cNvSpPr txBox="1"/>
          <p:nvPr/>
        </p:nvSpPr>
        <p:spPr>
          <a:xfrm>
            <a:off x="7944097" y="5180726"/>
            <a:ext cx="316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523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1634B-AD3E-40D6-8090-F10D8AF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3199B-5860-43C7-B415-F8B3B7CC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Instalação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https://git-scm.com/download/win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Configuração local</a:t>
            </a:r>
          </a:p>
          <a:p>
            <a:pPr lvl="1"/>
            <a:r>
              <a:rPr lang="pt-BR" dirty="0"/>
              <a:t>Usuário</a:t>
            </a:r>
          </a:p>
          <a:p>
            <a:pPr lvl="1"/>
            <a:r>
              <a:rPr lang="pt-BR" dirty="0"/>
              <a:t>E-mail</a:t>
            </a:r>
          </a:p>
          <a:p>
            <a:pPr lvl="1"/>
            <a:endParaRPr lang="pt-BR" dirty="0"/>
          </a:p>
          <a:p>
            <a:r>
              <a:rPr lang="pt-BR" dirty="0"/>
              <a:t>Criação de repositório local (novo ou clonado de uma </a:t>
            </a:r>
            <a:r>
              <a:rPr lang="pt-BR" dirty="0" err="1"/>
              <a:t>url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64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1634B-AD3E-40D6-8090-F10D8AF8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trabalho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3199B-5860-43C7-B415-F8B3B7CC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modificações em arquivos de um projeto/repositório</a:t>
            </a:r>
          </a:p>
          <a:p>
            <a:endParaRPr lang="pt-BR" dirty="0"/>
          </a:p>
          <a:p>
            <a:r>
              <a:rPr lang="pt-BR" dirty="0"/>
              <a:t>Preparar arquivos para versionamento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Gravar snapshots </a:t>
            </a:r>
            <a:r>
              <a:rPr lang="pt-BR" dirty="0"/>
              <a:t>no sistema de versionamento (dar </a:t>
            </a:r>
            <a:r>
              <a:rPr lang="pt-BR" dirty="0" err="1"/>
              <a:t>commit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7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CA12-31C8-4D05-8AE8-125ECC6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BB3E-A3EA-4664-9551-77DEDE5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Configuração inicial: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user.name “Tiago B. dos Santos”</a:t>
            </a:r>
          </a:p>
          <a:p>
            <a:pPr marL="0" indent="0">
              <a:buNone/>
            </a:pPr>
            <a:r>
              <a:rPr lang="fr-FR" dirty="0"/>
              <a:t>git config --user.email tiago.bezesan@gmail.com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Inicializar um diretório local como um repositório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Verificar o status do repositório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036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CA12-31C8-4D05-8AE8-125ECC6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BB3E-A3EA-4664-9551-77DEDE5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Adicionar ao </a:t>
            </a:r>
            <a:r>
              <a:rPr lang="pt-BR" b="1" dirty="0" err="1"/>
              <a:t>stage</a:t>
            </a:r>
            <a:r>
              <a:rPr lang="pt-BR" b="1" dirty="0"/>
              <a:t> arquivos para versionamento: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arquivo1 arquivo2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Remover arquivos da lista de versionamento: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reset arquivo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 --</a:t>
            </a:r>
            <a:r>
              <a:rPr lang="pt-BR" dirty="0" err="1"/>
              <a:t>cached</a:t>
            </a:r>
            <a:r>
              <a:rPr lang="pt-BR" dirty="0"/>
              <a:t> arquivo</a:t>
            </a:r>
          </a:p>
        </p:txBody>
      </p:sp>
    </p:spTree>
    <p:extLst>
      <p:ext uri="{BB962C8B-B14F-4D97-AF65-F5344CB8AC3E}">
        <p14:creationId xmlns:p14="http://schemas.microsoft.com/office/powerpoint/2010/main" val="29071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CA12-31C8-4D05-8AE8-125ECC6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BB3E-A3EA-4664-9551-77DEDE5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Gravar no sistema de versionamento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“Mensagem de descrição“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Visualizar o histórico de versionamento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log --follow arquivo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show </a:t>
            </a:r>
            <a:r>
              <a:rPr lang="pt-BR" dirty="0" err="1"/>
              <a:t>referência_do_commit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50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5CA12-31C8-4D05-8AE8-125ECC6D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ACBB3E-A3EA-4664-9551-77DEDE5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Desfazer alterações (antes de </a:t>
            </a:r>
            <a:r>
              <a:rPr lang="pt-BR" b="1" dirty="0" err="1"/>
              <a:t>commitar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arquivo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Desfazer alterações (depois de </a:t>
            </a:r>
            <a:r>
              <a:rPr lang="pt-BR" b="1" dirty="0" err="1"/>
              <a:t>commitar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reset --soft (--</a:t>
            </a:r>
            <a:r>
              <a:rPr lang="pt-BR" dirty="0" err="1"/>
              <a:t>mixed</a:t>
            </a:r>
            <a:r>
              <a:rPr lang="pt-BR" dirty="0"/>
              <a:t> ou --hard) </a:t>
            </a:r>
            <a:r>
              <a:rPr lang="pt-BR" dirty="0" err="1"/>
              <a:t>referencia_commit_anterior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6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GitHub?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5" y="1291053"/>
            <a:ext cx="7607106" cy="4351338"/>
          </a:xfrm>
        </p:spPr>
        <p:txBody>
          <a:bodyPr>
            <a:normAutofit/>
          </a:bodyPr>
          <a:lstStyle/>
          <a:p>
            <a:r>
              <a:rPr lang="pt-BR" dirty="0"/>
              <a:t>Armazenamento de projetos </a:t>
            </a:r>
            <a:r>
              <a:rPr lang="pt-BR" dirty="0" err="1"/>
              <a:t>Git</a:t>
            </a:r>
            <a:r>
              <a:rPr lang="pt-BR" dirty="0"/>
              <a:t> na web</a:t>
            </a:r>
          </a:p>
          <a:p>
            <a:endParaRPr lang="pt-BR" dirty="0"/>
          </a:p>
          <a:p>
            <a:r>
              <a:rPr lang="pt-BR" dirty="0"/>
              <a:t>Repositórios remotos (online)</a:t>
            </a:r>
          </a:p>
          <a:p>
            <a:endParaRPr lang="pt-BR" dirty="0"/>
          </a:p>
          <a:p>
            <a:r>
              <a:rPr lang="pt-BR" dirty="0"/>
              <a:t>Rede Social para compartilhamento de código open-</a:t>
            </a:r>
            <a:r>
              <a:rPr lang="pt-BR" dirty="0" err="1"/>
              <a:t>source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291822-DEEC-4677-8D93-C7FC07A93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924801" y="12910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314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Conceitos de Git e GitHub</vt:lpstr>
      <vt:lpstr>O que é o Git?</vt:lpstr>
      <vt:lpstr>Fluxo de trabalho básico</vt:lpstr>
      <vt:lpstr>Fluxo de trabalho básico</vt:lpstr>
      <vt:lpstr>Comandos básicos</vt:lpstr>
      <vt:lpstr>Comandos básicos</vt:lpstr>
      <vt:lpstr>Comandos básicos</vt:lpstr>
      <vt:lpstr>Comandos básicos</vt:lpstr>
      <vt:lpstr>O que é o GitHub?</vt:lpstr>
      <vt:lpstr>Usando o GitHub</vt:lpstr>
      <vt:lpstr>Comandos básicos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TIAGO BEZERRA DOS SANTOS</cp:lastModifiedBy>
  <cp:revision>100</cp:revision>
  <dcterms:created xsi:type="dcterms:W3CDTF">2017-01-10T17:35:04Z</dcterms:created>
  <dcterms:modified xsi:type="dcterms:W3CDTF">2018-10-15T14:56:38Z</dcterms:modified>
</cp:coreProperties>
</file>