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29b713c08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29b713c08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29b713c08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29b713c08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defa7f79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bdefa7f79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29b713c08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c29b713c08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d8fcff78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d8fcff78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d8fcff78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d8fcff78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d8fcff78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d8fcff78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defa7f79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defa7f79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29b713c08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29b713c08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29b713c08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29b713c08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defa7f79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defa7f79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29b713c08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29b713c08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130772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 Companies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Revenue Prediction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750">
                <a:solidFill>
                  <a:srgbClr val="FFFFFF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Try to predict Revenue' future performance leveraging 200+ financial indicators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Regression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729450" y="2078875"/>
            <a:ext cx="3207900" cy="26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Weak learner 0 R2: -2.017810747003405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Weak learner 20 R2: -0.018655524269844515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Weak learner 40 R2: -0.02414608098550164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Weak learner 60 R2: -0.013345935639234918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Weak learner 80 R2: -0.026052536508854862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Weak learner 100 R2: -0.007127490439781781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Overall R2 :0.9940147637179528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 rotWithShape="1">
          <a:blip r:embed="rId3">
            <a:alphaModFix/>
          </a:blip>
          <a:srcRect b="0" l="0" r="8088" t="19034"/>
          <a:stretch/>
        </p:blipFill>
        <p:spPr>
          <a:xfrm>
            <a:off x="5145725" y="2935850"/>
            <a:ext cx="3367375" cy="197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5350" y="487050"/>
            <a:ext cx="3207750" cy="231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One strongish learner R^2: 0.5303754584922729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625" y="3911625"/>
            <a:ext cx="8428951" cy="116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6275" y="582800"/>
            <a:ext cx="3044152" cy="3034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analysis consideration</a:t>
            </a:r>
            <a:endParaRPr/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Explore,  more hyperparameters and parameters of each model ( by cross validation method), and possibly incorporate another model 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Support vector machine (SVM) and logistic regression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To get more accurate and balanced readings, standardizing the distribution of popularity score would help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Can potentially achieve a better accuracy score as well as find some interesting trends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729450" y="1318650"/>
            <a:ext cx="7688700" cy="18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-"/>
            </a:pP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</a:rPr>
              <a:t>Used the Dataset from </a:t>
            </a: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</a:rPr>
              <a:t>kaggle</a:t>
            </a: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endParaRPr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-"/>
            </a:pP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</a:rPr>
              <a:t>Is it possible to have a machine learning model to predict Revenue ?</a:t>
            </a:r>
            <a:endParaRPr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-"/>
            </a:pP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</a:rPr>
              <a:t>Some financial indicator values are missing (</a:t>
            </a:r>
            <a:r>
              <a:rPr lang="en" sz="1550">
                <a:solidFill>
                  <a:schemeClr val="dk1"/>
                </a:solidFill>
              </a:rPr>
              <a:t>nan</a:t>
            </a: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</a:rPr>
              <a:t> cells), so the used the best technique to clean each dataset (</a:t>
            </a:r>
            <a:r>
              <a:rPr lang="en" sz="1550">
                <a:solidFill>
                  <a:schemeClr val="dk1"/>
                </a:solidFill>
              </a:rPr>
              <a:t>dropna, fillna, e</a:t>
            </a: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</a:rPr>
              <a:t>tc.). </a:t>
            </a:r>
            <a:endParaRPr sz="2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-"/>
            </a:pP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</a:rPr>
              <a:t>Leverage this knowledge in order to predict which stock will be worth buying?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801775" y="1271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- Columns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901650" y="1806650"/>
            <a:ext cx="3708600" cy="33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highlight>
                  <a:srgbClr val="FFFFFF"/>
                </a:highlight>
              </a:rPr>
              <a:t>Company Name</a:t>
            </a:r>
            <a:endParaRPr b="1" sz="1200"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highlight>
                  <a:srgbClr val="FFFFFF"/>
                </a:highlight>
              </a:rPr>
              <a:t>Revenue</a:t>
            </a:r>
            <a:endParaRPr b="1" sz="1200"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highlight>
                  <a:srgbClr val="FFFFFF"/>
                </a:highlight>
              </a:rPr>
              <a:t>R&amp;D Expenses</a:t>
            </a:r>
            <a:endParaRPr b="1" sz="1200"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highlight>
                  <a:srgbClr val="FFFFFF"/>
                </a:highlight>
              </a:rPr>
              <a:t>Operating Income</a:t>
            </a:r>
            <a:endParaRPr b="1" sz="1200"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highlight>
                  <a:srgbClr val="FFFFFF"/>
                </a:highlight>
              </a:rPr>
              <a:t>Interest Expense</a:t>
            </a:r>
            <a:endParaRPr b="1" sz="1200"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highlight>
                  <a:srgbClr val="FFFFFF"/>
                </a:highlight>
              </a:rPr>
              <a:t>Weighted Average Shs Out</a:t>
            </a:r>
            <a:endParaRPr b="1" sz="1200"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highlight>
                  <a:srgbClr val="FFFFFF"/>
                </a:highlight>
              </a:rPr>
              <a:t>Goodwill and Intangible Assets</a:t>
            </a:r>
            <a:endParaRPr b="1" sz="1200"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highlight>
                  <a:srgbClr val="FFFFFF"/>
                </a:highlight>
              </a:rPr>
              <a:t>Tax assets</a:t>
            </a:r>
            <a:endParaRPr b="1" sz="1200"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highlight>
                  <a:srgbClr val="FFFFFF"/>
                </a:highlight>
              </a:rPr>
              <a:t>Payables</a:t>
            </a:r>
            <a:endParaRPr b="1" sz="1200"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highlight>
                  <a:srgbClr val="FFFFFF"/>
                </a:highlight>
              </a:rPr>
              <a:t>Long-term debt</a:t>
            </a:r>
            <a:endParaRPr b="1" sz="1200"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highlight>
                  <a:srgbClr val="FFFFFF"/>
                </a:highlight>
              </a:rPr>
              <a:t>Deferred revenue</a:t>
            </a:r>
            <a:endParaRPr b="1" sz="1200"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highlight>
                  <a:srgbClr val="FFFFFF"/>
                </a:highlight>
              </a:rPr>
              <a:t>Retained earnings (deficit)</a:t>
            </a:r>
            <a:endParaRPr b="1" sz="1200"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highlight>
                  <a:srgbClr val="FFFFFF"/>
                </a:highlight>
              </a:rPr>
              <a:t>Operating Cash Flow</a:t>
            </a:r>
            <a:endParaRPr b="1" sz="1200"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highlight>
                  <a:srgbClr val="FFFFFF"/>
                </a:highlight>
              </a:rPr>
              <a:t>Pperating Profit Margin</a:t>
            </a:r>
            <a:endParaRPr b="1" sz="1200"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highlight>
                  <a:srgbClr val="FFFFFF"/>
                </a:highlight>
              </a:rPr>
              <a:t>Sector</a:t>
            </a:r>
            <a:endParaRPr b="1" sz="12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812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842650" y="128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277675" y="2135575"/>
            <a:ext cx="4921500" cy="25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Taking a look at the distribution: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1" marL="914400" rtl="0" algn="l"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Non of the data is  normally distributed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1" marL="914400" rtl="0" algn="l"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There are a lot more 0 values than 1 for most of the binary features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5725" y="659925"/>
            <a:ext cx="4256225" cy="412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60050" y="1227750"/>
            <a:ext cx="603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 cont.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2147375"/>
            <a:ext cx="5106300" cy="24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Taking a look at correlation features: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do not have that high of correlation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7525" y="614075"/>
            <a:ext cx="5071849" cy="450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1853850"/>
            <a:ext cx="7688700" cy="29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number of observations in training set is 3952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number of observations in test set is 440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Coefficients: 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[ 3.01475051e+00  1.92210767e+00  1.19833680e+01  1.08922244e+00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1.98324254e-01 -1.46424350e+09 -1.38718469e+09 -1.20072590e+09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4.05215408e+09]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Intercept:  1271235313.28087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R-squared score of test set:  0.5141844713922562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R-squared score of training set:  0.5305466728679824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Root mean squared of test set:  12018725434.431017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Root mean squared of training set:  14186583488.938942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Lasso R2= 0.5141844713754264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12018725434.639194  Regularization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422"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9025" y="1573075"/>
            <a:ext cx="3762075" cy="275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63075" y="1287075"/>
            <a:ext cx="3426300" cy="9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OLS Regression Results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 rotWithShape="1">
          <a:blip r:embed="rId3">
            <a:alphaModFix/>
          </a:blip>
          <a:srcRect b="3809" l="7471" r="2177" t="0"/>
          <a:stretch/>
        </p:blipFill>
        <p:spPr>
          <a:xfrm>
            <a:off x="3355625" y="1018100"/>
            <a:ext cx="5530451" cy="365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825900" y="1306850"/>
            <a:ext cx="71745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303300" y="2039425"/>
            <a:ext cx="5441400" cy="25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K-Value range (1,61,2)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Turned the train data for hyperparameter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Root MSE = 61%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2350" y="527063"/>
            <a:ext cx="3289150" cy="223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7450" y="2673625"/>
            <a:ext cx="3364050" cy="228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450" y="1853850"/>
            <a:ext cx="8852076" cy="243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